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261" r:id="rId6"/>
    <p:sldId id="266" r:id="rId7"/>
    <p:sldId id="268" r:id="rId8"/>
    <p:sldId id="262" r:id="rId9"/>
    <p:sldId id="263" r:id="rId10"/>
    <p:sldId id="264" r:id="rId11"/>
    <p:sldId id="276" r:id="rId12"/>
    <p:sldId id="265" r:id="rId13"/>
    <p:sldId id="275" r:id="rId14"/>
    <p:sldId id="267" r:id="rId15"/>
    <p:sldId id="277" r:id="rId16"/>
    <p:sldId id="280" r:id="rId17"/>
    <p:sldId id="279" r:id="rId18"/>
    <p:sldId id="281" r:id="rId19"/>
    <p:sldId id="271" r:id="rId20"/>
    <p:sldId id="270" r:id="rId21"/>
    <p:sldId id="272" r:id="rId22"/>
    <p:sldId id="274" r:id="rId23"/>
    <p:sldId id="269" r:id="rId24"/>
    <p:sldId id="273" r:id="rId25"/>
    <p:sldId id="278" r:id="rId26"/>
    <p:sldId id="257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ndra" initials="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52" autoAdjust="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9EC425-725A-4EE3-806C-8200B7811368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A2D8FC8A-E4B1-4AC8-878C-E9DC3CAAF245}">
      <dgm:prSet phldrT="[Text]"/>
      <dgm:spPr/>
      <dgm:t>
        <a:bodyPr/>
        <a:lstStyle/>
        <a:p>
          <a:r>
            <a:rPr lang="cs-CZ" dirty="0" smtClean="0"/>
            <a:t>Žofie</a:t>
          </a:r>
          <a:endParaRPr lang="cs-CZ" dirty="0"/>
        </a:p>
      </dgm:t>
    </dgm:pt>
    <dgm:pt modelId="{3A9FA8E2-802C-4C73-91F2-B92AA94004F7}" type="parTrans" cxnId="{D9AFD893-2BB3-4C85-9CEE-34115F54C454}">
      <dgm:prSet/>
      <dgm:spPr/>
      <dgm:t>
        <a:bodyPr/>
        <a:lstStyle/>
        <a:p>
          <a:endParaRPr lang="cs-CZ"/>
        </a:p>
      </dgm:t>
    </dgm:pt>
    <dgm:pt modelId="{E2C1474C-B5A1-4A47-841D-253462DF8B34}" type="sibTrans" cxnId="{D9AFD893-2BB3-4C85-9CEE-34115F54C454}">
      <dgm:prSet/>
      <dgm:spPr/>
      <dgm:t>
        <a:bodyPr/>
        <a:lstStyle/>
        <a:p>
          <a:endParaRPr lang="cs-CZ"/>
        </a:p>
      </dgm:t>
    </dgm:pt>
    <dgm:pt modelId="{144CB432-431C-4C7C-B9D8-225D5EE99AB9}">
      <dgm:prSet phldrT="[Text]"/>
      <dgm:spPr/>
      <dgm:t>
        <a:bodyPr/>
        <a:lstStyle/>
        <a:p>
          <a:r>
            <a:rPr lang="cs-CZ" dirty="0" smtClean="0"/>
            <a:t>*1901</a:t>
          </a:r>
          <a:endParaRPr lang="cs-CZ" dirty="0"/>
        </a:p>
      </dgm:t>
    </dgm:pt>
    <dgm:pt modelId="{848E40CA-A8B1-49F4-BA7B-0B929AB8281E}" type="parTrans" cxnId="{09D1826E-4E5D-47E8-99FE-0A12F6ACEB98}">
      <dgm:prSet/>
      <dgm:spPr/>
      <dgm:t>
        <a:bodyPr/>
        <a:lstStyle/>
        <a:p>
          <a:endParaRPr lang="cs-CZ"/>
        </a:p>
      </dgm:t>
    </dgm:pt>
    <dgm:pt modelId="{2BEED169-DB3F-4C5B-992C-661F44DF3308}" type="sibTrans" cxnId="{09D1826E-4E5D-47E8-99FE-0A12F6ACEB98}">
      <dgm:prSet/>
      <dgm:spPr/>
      <dgm:t>
        <a:bodyPr/>
        <a:lstStyle/>
        <a:p>
          <a:endParaRPr lang="cs-CZ"/>
        </a:p>
      </dgm:t>
    </dgm:pt>
    <dgm:pt modelId="{36A284D1-9291-4D1B-85B2-33FE127F2C12}">
      <dgm:prSet phldrT="[Text]"/>
      <dgm:spPr/>
      <dgm:t>
        <a:bodyPr/>
        <a:lstStyle/>
        <a:p>
          <a:r>
            <a:rPr lang="cs-CZ" dirty="0" smtClean="0">
              <a:latin typeface="Century Gothic"/>
            </a:rPr>
            <a:t>†</a:t>
          </a:r>
          <a:r>
            <a:rPr lang="cs-CZ" dirty="0" smtClean="0"/>
            <a:t>1945</a:t>
          </a:r>
          <a:endParaRPr lang="cs-CZ" dirty="0"/>
        </a:p>
      </dgm:t>
    </dgm:pt>
    <dgm:pt modelId="{B42E79E7-81F3-49C1-B12C-8290B15BB808}" type="parTrans" cxnId="{503B296D-3CF6-41F2-9684-7B2313A102B5}">
      <dgm:prSet/>
      <dgm:spPr/>
      <dgm:t>
        <a:bodyPr/>
        <a:lstStyle/>
        <a:p>
          <a:endParaRPr lang="cs-CZ"/>
        </a:p>
      </dgm:t>
    </dgm:pt>
    <dgm:pt modelId="{24D8601B-B192-461E-BF32-2B50A6F2B4C8}" type="sibTrans" cxnId="{503B296D-3CF6-41F2-9684-7B2313A102B5}">
      <dgm:prSet/>
      <dgm:spPr/>
      <dgm:t>
        <a:bodyPr/>
        <a:lstStyle/>
        <a:p>
          <a:endParaRPr lang="cs-CZ"/>
        </a:p>
      </dgm:t>
    </dgm:pt>
    <dgm:pt modelId="{BE2DACDB-7738-4299-BAEB-50FAF95627CD}">
      <dgm:prSet phldrT="[Text]"/>
      <dgm:spPr/>
      <dgm:t>
        <a:bodyPr/>
        <a:lstStyle/>
        <a:p>
          <a:r>
            <a:rPr lang="cs-CZ" dirty="0" smtClean="0"/>
            <a:t>Max</a:t>
          </a:r>
          <a:endParaRPr lang="cs-CZ" dirty="0"/>
        </a:p>
      </dgm:t>
    </dgm:pt>
    <dgm:pt modelId="{ADAE997E-CEF8-4920-943E-AC7F23CD0439}" type="parTrans" cxnId="{14C20416-22A3-4581-AC84-93AF664F24B9}">
      <dgm:prSet/>
      <dgm:spPr/>
      <dgm:t>
        <a:bodyPr/>
        <a:lstStyle/>
        <a:p>
          <a:endParaRPr lang="cs-CZ"/>
        </a:p>
      </dgm:t>
    </dgm:pt>
    <dgm:pt modelId="{CF923E98-65F2-435D-9146-BD165AF9315B}" type="sibTrans" cxnId="{14C20416-22A3-4581-AC84-93AF664F24B9}">
      <dgm:prSet/>
      <dgm:spPr/>
      <dgm:t>
        <a:bodyPr/>
        <a:lstStyle/>
        <a:p>
          <a:endParaRPr lang="cs-CZ"/>
        </a:p>
      </dgm:t>
    </dgm:pt>
    <dgm:pt modelId="{CF021395-AFD3-4A85-9669-F14E2E3B3CCF}">
      <dgm:prSet phldrT="[Text]"/>
      <dgm:spPr/>
      <dgm:t>
        <a:bodyPr/>
        <a:lstStyle/>
        <a:p>
          <a:r>
            <a:rPr lang="cs-CZ" dirty="0" smtClean="0"/>
            <a:t>*1902</a:t>
          </a:r>
          <a:endParaRPr lang="cs-CZ" dirty="0"/>
        </a:p>
      </dgm:t>
    </dgm:pt>
    <dgm:pt modelId="{828372B2-2D7A-4358-9445-A0184F65BB5B}" type="parTrans" cxnId="{271E0087-F677-4E58-87F8-E529D2CDD8A3}">
      <dgm:prSet/>
      <dgm:spPr/>
      <dgm:t>
        <a:bodyPr/>
        <a:lstStyle/>
        <a:p>
          <a:endParaRPr lang="cs-CZ"/>
        </a:p>
      </dgm:t>
    </dgm:pt>
    <dgm:pt modelId="{6D588F2D-996D-4BDD-B441-5226BE4FAB10}" type="sibTrans" cxnId="{271E0087-F677-4E58-87F8-E529D2CDD8A3}">
      <dgm:prSet/>
      <dgm:spPr/>
      <dgm:t>
        <a:bodyPr/>
        <a:lstStyle/>
        <a:p>
          <a:endParaRPr lang="cs-CZ"/>
        </a:p>
      </dgm:t>
    </dgm:pt>
    <dgm:pt modelId="{8E3351EA-D64E-4A2A-B3D6-FA85E75162CB}">
      <dgm:prSet phldrT="[Text]"/>
      <dgm:spPr/>
      <dgm:t>
        <a:bodyPr/>
        <a:lstStyle/>
        <a:p>
          <a:r>
            <a:rPr lang="cs-CZ" dirty="0" smtClean="0">
              <a:latin typeface="Century Gothic"/>
            </a:rPr>
            <a:t>†</a:t>
          </a:r>
          <a:r>
            <a:rPr lang="cs-CZ" dirty="0" smtClean="0"/>
            <a:t>1962</a:t>
          </a:r>
          <a:endParaRPr lang="cs-CZ" dirty="0"/>
        </a:p>
      </dgm:t>
    </dgm:pt>
    <dgm:pt modelId="{F7AE440F-BEC8-4A0F-88CE-0A40DBD4FD7F}" type="parTrans" cxnId="{6C01B050-CBB0-4727-92D1-AFD6D3EBFF4B}">
      <dgm:prSet/>
      <dgm:spPr/>
      <dgm:t>
        <a:bodyPr/>
        <a:lstStyle/>
        <a:p>
          <a:endParaRPr lang="cs-CZ"/>
        </a:p>
      </dgm:t>
    </dgm:pt>
    <dgm:pt modelId="{394A3D49-6F1E-4D8A-976A-7E7F8C7C5B30}" type="sibTrans" cxnId="{6C01B050-CBB0-4727-92D1-AFD6D3EBFF4B}">
      <dgm:prSet/>
      <dgm:spPr/>
      <dgm:t>
        <a:bodyPr/>
        <a:lstStyle/>
        <a:p>
          <a:endParaRPr lang="cs-CZ"/>
        </a:p>
      </dgm:t>
    </dgm:pt>
    <dgm:pt modelId="{61EA3274-0CA0-4F07-A1C6-B22067151292}">
      <dgm:prSet phldrT="[Text]"/>
      <dgm:spPr/>
      <dgm:t>
        <a:bodyPr/>
        <a:lstStyle/>
        <a:p>
          <a:r>
            <a:rPr lang="cs-CZ" dirty="0" smtClean="0"/>
            <a:t>Ernest</a:t>
          </a:r>
          <a:endParaRPr lang="cs-CZ" dirty="0"/>
        </a:p>
      </dgm:t>
    </dgm:pt>
    <dgm:pt modelId="{4FB6A131-49B7-43E0-B381-B946298E68F4}" type="parTrans" cxnId="{0A2922C5-8DEE-407F-9D61-7C009BF0A5C5}">
      <dgm:prSet/>
      <dgm:spPr/>
      <dgm:t>
        <a:bodyPr/>
        <a:lstStyle/>
        <a:p>
          <a:endParaRPr lang="cs-CZ"/>
        </a:p>
      </dgm:t>
    </dgm:pt>
    <dgm:pt modelId="{24BB770A-2FD1-4518-9438-FBBFA14C74D1}" type="sibTrans" cxnId="{0A2922C5-8DEE-407F-9D61-7C009BF0A5C5}">
      <dgm:prSet/>
      <dgm:spPr/>
      <dgm:t>
        <a:bodyPr/>
        <a:lstStyle/>
        <a:p>
          <a:endParaRPr lang="cs-CZ"/>
        </a:p>
      </dgm:t>
    </dgm:pt>
    <dgm:pt modelId="{1EC9AB43-8579-4B88-9674-6B1ED013F757}">
      <dgm:prSet phldrT="[Text]"/>
      <dgm:spPr/>
      <dgm:t>
        <a:bodyPr/>
        <a:lstStyle/>
        <a:p>
          <a:r>
            <a:rPr lang="cs-CZ" dirty="0" smtClean="0"/>
            <a:t>*1904</a:t>
          </a:r>
          <a:endParaRPr lang="cs-CZ" dirty="0"/>
        </a:p>
      </dgm:t>
    </dgm:pt>
    <dgm:pt modelId="{348804E8-ECB4-4EEF-8CFB-0E67A40F3009}" type="parTrans" cxnId="{2735CEE4-21B2-4391-896F-E22A571CA2BB}">
      <dgm:prSet/>
      <dgm:spPr/>
      <dgm:t>
        <a:bodyPr/>
        <a:lstStyle/>
        <a:p>
          <a:endParaRPr lang="cs-CZ"/>
        </a:p>
      </dgm:t>
    </dgm:pt>
    <dgm:pt modelId="{A9E40FE0-2419-4081-921C-B158EFBF7F8C}" type="sibTrans" cxnId="{2735CEE4-21B2-4391-896F-E22A571CA2BB}">
      <dgm:prSet/>
      <dgm:spPr/>
      <dgm:t>
        <a:bodyPr/>
        <a:lstStyle/>
        <a:p>
          <a:endParaRPr lang="cs-CZ"/>
        </a:p>
      </dgm:t>
    </dgm:pt>
    <dgm:pt modelId="{69403D18-C607-4873-BDD0-2D389A702860}">
      <dgm:prSet phldrT="[Text]"/>
      <dgm:spPr/>
      <dgm:t>
        <a:bodyPr/>
        <a:lstStyle/>
        <a:p>
          <a:r>
            <a:rPr lang="cs-CZ" dirty="0" smtClean="0">
              <a:latin typeface="Century Gothic"/>
            </a:rPr>
            <a:t>†</a:t>
          </a:r>
          <a:r>
            <a:rPr lang="cs-CZ" dirty="0" smtClean="0"/>
            <a:t>1954</a:t>
          </a:r>
          <a:endParaRPr lang="cs-CZ" dirty="0"/>
        </a:p>
      </dgm:t>
    </dgm:pt>
    <dgm:pt modelId="{CCF43854-C0A8-4BD5-8E27-337EC40D517D}" type="parTrans" cxnId="{0A135594-0627-4DE2-8C82-217076A7465D}">
      <dgm:prSet/>
      <dgm:spPr/>
      <dgm:t>
        <a:bodyPr/>
        <a:lstStyle/>
        <a:p>
          <a:endParaRPr lang="cs-CZ"/>
        </a:p>
      </dgm:t>
    </dgm:pt>
    <dgm:pt modelId="{55E7188C-40A1-4319-8461-BE36FCB08C9C}" type="sibTrans" cxnId="{0A135594-0627-4DE2-8C82-217076A7465D}">
      <dgm:prSet/>
      <dgm:spPr/>
      <dgm:t>
        <a:bodyPr/>
        <a:lstStyle/>
        <a:p>
          <a:endParaRPr lang="cs-CZ"/>
        </a:p>
      </dgm:t>
    </dgm:pt>
    <dgm:pt modelId="{985C3320-FB26-465D-BC29-D7C0A5C01C00}" type="pres">
      <dgm:prSet presAssocID="{2E9EC425-725A-4EE3-806C-8200B78113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AD020F7-9355-435F-839B-7564E35F0461}" type="pres">
      <dgm:prSet presAssocID="{A2D8FC8A-E4B1-4AC8-878C-E9DC3CAAF245}" presName="linNode" presStyleCnt="0"/>
      <dgm:spPr/>
    </dgm:pt>
    <dgm:pt modelId="{6BBCD28E-9BF4-4B45-BBE9-475693DEAA11}" type="pres">
      <dgm:prSet presAssocID="{A2D8FC8A-E4B1-4AC8-878C-E9DC3CAAF245}" presName="parentText" presStyleLbl="node1" presStyleIdx="0" presStyleCnt="3" custLinFactNeighborX="-6104" custLinFactNeighborY="227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E1E6822-42DF-42D9-9DB4-1C0943D33CDC}" type="pres">
      <dgm:prSet presAssocID="{A2D8FC8A-E4B1-4AC8-878C-E9DC3CAAF24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ED9A31B-1CA6-421A-989F-0CECE0E29BC7}" type="pres">
      <dgm:prSet presAssocID="{E2C1474C-B5A1-4A47-841D-253462DF8B34}" presName="sp" presStyleCnt="0"/>
      <dgm:spPr/>
    </dgm:pt>
    <dgm:pt modelId="{F8B531CB-2350-4B20-AA1C-9E8B9C7E00B4}" type="pres">
      <dgm:prSet presAssocID="{BE2DACDB-7738-4299-BAEB-50FAF95627CD}" presName="linNode" presStyleCnt="0"/>
      <dgm:spPr/>
    </dgm:pt>
    <dgm:pt modelId="{7B9F9875-07BD-49DA-AD26-C3170387DD51}" type="pres">
      <dgm:prSet presAssocID="{BE2DACDB-7738-4299-BAEB-50FAF95627C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AF110F2-CBB2-431E-A2E6-45D91A06F9A9}" type="pres">
      <dgm:prSet presAssocID="{BE2DACDB-7738-4299-BAEB-50FAF95627C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BA2C37F-0688-4A70-B306-C6FC5FFCAA33}" type="pres">
      <dgm:prSet presAssocID="{CF923E98-65F2-435D-9146-BD165AF9315B}" presName="sp" presStyleCnt="0"/>
      <dgm:spPr/>
    </dgm:pt>
    <dgm:pt modelId="{E63DB9E0-8A57-4B26-8AB3-971044DA51EA}" type="pres">
      <dgm:prSet presAssocID="{61EA3274-0CA0-4F07-A1C6-B22067151292}" presName="linNode" presStyleCnt="0"/>
      <dgm:spPr/>
    </dgm:pt>
    <dgm:pt modelId="{9CF692BC-57BF-453C-887C-4166BDDE1BE5}" type="pres">
      <dgm:prSet presAssocID="{61EA3274-0CA0-4F07-A1C6-B2206715129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5CD752D-9374-4302-AE0C-59E47BBEE88E}" type="pres">
      <dgm:prSet presAssocID="{61EA3274-0CA0-4F07-A1C6-B2206715129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A2922C5-8DEE-407F-9D61-7C009BF0A5C5}" srcId="{2E9EC425-725A-4EE3-806C-8200B7811368}" destId="{61EA3274-0CA0-4F07-A1C6-B22067151292}" srcOrd="2" destOrd="0" parTransId="{4FB6A131-49B7-43E0-B381-B946298E68F4}" sibTransId="{24BB770A-2FD1-4518-9438-FBBFA14C74D1}"/>
    <dgm:cxn modelId="{B62DF302-22C4-48B5-8849-F6F521C01B62}" type="presOf" srcId="{CF021395-AFD3-4A85-9669-F14E2E3B3CCF}" destId="{1AF110F2-CBB2-431E-A2E6-45D91A06F9A9}" srcOrd="0" destOrd="0" presId="urn:microsoft.com/office/officeart/2005/8/layout/vList5"/>
    <dgm:cxn modelId="{E6875232-629B-46B0-A0A8-479DB6829AB3}" type="presOf" srcId="{2E9EC425-725A-4EE3-806C-8200B7811368}" destId="{985C3320-FB26-465D-BC29-D7C0A5C01C00}" srcOrd="0" destOrd="0" presId="urn:microsoft.com/office/officeart/2005/8/layout/vList5"/>
    <dgm:cxn modelId="{2735CEE4-21B2-4391-896F-E22A571CA2BB}" srcId="{61EA3274-0CA0-4F07-A1C6-B22067151292}" destId="{1EC9AB43-8579-4B88-9674-6B1ED013F757}" srcOrd="0" destOrd="0" parTransId="{348804E8-ECB4-4EEF-8CFB-0E67A40F3009}" sibTransId="{A9E40FE0-2419-4081-921C-B158EFBF7F8C}"/>
    <dgm:cxn modelId="{C63B6D41-45D7-49EA-AE28-23E1F9F9E5E1}" type="presOf" srcId="{A2D8FC8A-E4B1-4AC8-878C-E9DC3CAAF245}" destId="{6BBCD28E-9BF4-4B45-BBE9-475693DEAA11}" srcOrd="0" destOrd="0" presId="urn:microsoft.com/office/officeart/2005/8/layout/vList5"/>
    <dgm:cxn modelId="{6C01B050-CBB0-4727-92D1-AFD6D3EBFF4B}" srcId="{BE2DACDB-7738-4299-BAEB-50FAF95627CD}" destId="{8E3351EA-D64E-4A2A-B3D6-FA85E75162CB}" srcOrd="1" destOrd="0" parTransId="{F7AE440F-BEC8-4A0F-88CE-0A40DBD4FD7F}" sibTransId="{394A3D49-6F1E-4D8A-976A-7E7F8C7C5B30}"/>
    <dgm:cxn modelId="{14C20416-22A3-4581-AC84-93AF664F24B9}" srcId="{2E9EC425-725A-4EE3-806C-8200B7811368}" destId="{BE2DACDB-7738-4299-BAEB-50FAF95627CD}" srcOrd="1" destOrd="0" parTransId="{ADAE997E-CEF8-4920-943E-AC7F23CD0439}" sibTransId="{CF923E98-65F2-435D-9146-BD165AF9315B}"/>
    <dgm:cxn modelId="{1A9DE0C7-9C86-4A8A-9DD1-0936F54CF409}" type="presOf" srcId="{61EA3274-0CA0-4F07-A1C6-B22067151292}" destId="{9CF692BC-57BF-453C-887C-4166BDDE1BE5}" srcOrd="0" destOrd="0" presId="urn:microsoft.com/office/officeart/2005/8/layout/vList5"/>
    <dgm:cxn modelId="{0A135594-0627-4DE2-8C82-217076A7465D}" srcId="{61EA3274-0CA0-4F07-A1C6-B22067151292}" destId="{69403D18-C607-4873-BDD0-2D389A702860}" srcOrd="1" destOrd="0" parTransId="{CCF43854-C0A8-4BD5-8E27-337EC40D517D}" sibTransId="{55E7188C-40A1-4319-8461-BE36FCB08C9C}"/>
    <dgm:cxn modelId="{09D1826E-4E5D-47E8-99FE-0A12F6ACEB98}" srcId="{A2D8FC8A-E4B1-4AC8-878C-E9DC3CAAF245}" destId="{144CB432-431C-4C7C-B9D8-225D5EE99AB9}" srcOrd="0" destOrd="0" parTransId="{848E40CA-A8B1-49F4-BA7B-0B929AB8281E}" sibTransId="{2BEED169-DB3F-4C5B-992C-661F44DF3308}"/>
    <dgm:cxn modelId="{271E0087-F677-4E58-87F8-E529D2CDD8A3}" srcId="{BE2DACDB-7738-4299-BAEB-50FAF95627CD}" destId="{CF021395-AFD3-4A85-9669-F14E2E3B3CCF}" srcOrd="0" destOrd="0" parTransId="{828372B2-2D7A-4358-9445-A0184F65BB5B}" sibTransId="{6D588F2D-996D-4BDD-B441-5226BE4FAB10}"/>
    <dgm:cxn modelId="{6589D6CB-3A1F-44B3-B9A4-71F48DA6DE8E}" type="presOf" srcId="{1EC9AB43-8579-4B88-9674-6B1ED013F757}" destId="{B5CD752D-9374-4302-AE0C-59E47BBEE88E}" srcOrd="0" destOrd="0" presId="urn:microsoft.com/office/officeart/2005/8/layout/vList5"/>
    <dgm:cxn modelId="{EA753E4F-DFFC-4D53-B5EC-584D7E7C5D20}" type="presOf" srcId="{36A284D1-9291-4D1B-85B2-33FE127F2C12}" destId="{6E1E6822-42DF-42D9-9DB4-1C0943D33CDC}" srcOrd="0" destOrd="1" presId="urn:microsoft.com/office/officeart/2005/8/layout/vList5"/>
    <dgm:cxn modelId="{503B296D-3CF6-41F2-9684-7B2313A102B5}" srcId="{A2D8FC8A-E4B1-4AC8-878C-E9DC3CAAF245}" destId="{36A284D1-9291-4D1B-85B2-33FE127F2C12}" srcOrd="1" destOrd="0" parTransId="{B42E79E7-81F3-49C1-B12C-8290B15BB808}" sibTransId="{24D8601B-B192-461E-BF32-2B50A6F2B4C8}"/>
    <dgm:cxn modelId="{D9AFD893-2BB3-4C85-9CEE-34115F54C454}" srcId="{2E9EC425-725A-4EE3-806C-8200B7811368}" destId="{A2D8FC8A-E4B1-4AC8-878C-E9DC3CAAF245}" srcOrd="0" destOrd="0" parTransId="{3A9FA8E2-802C-4C73-91F2-B92AA94004F7}" sibTransId="{E2C1474C-B5A1-4A47-841D-253462DF8B34}"/>
    <dgm:cxn modelId="{BBAE0798-18E8-4570-B077-63A387A529C2}" type="presOf" srcId="{69403D18-C607-4873-BDD0-2D389A702860}" destId="{B5CD752D-9374-4302-AE0C-59E47BBEE88E}" srcOrd="0" destOrd="1" presId="urn:microsoft.com/office/officeart/2005/8/layout/vList5"/>
    <dgm:cxn modelId="{A78035E6-2F48-4050-A66A-B6AB78100300}" type="presOf" srcId="{BE2DACDB-7738-4299-BAEB-50FAF95627CD}" destId="{7B9F9875-07BD-49DA-AD26-C3170387DD51}" srcOrd="0" destOrd="0" presId="urn:microsoft.com/office/officeart/2005/8/layout/vList5"/>
    <dgm:cxn modelId="{8446657D-0FE5-47F1-997A-DF07B5EFC4F4}" type="presOf" srcId="{8E3351EA-D64E-4A2A-B3D6-FA85E75162CB}" destId="{1AF110F2-CBB2-431E-A2E6-45D91A06F9A9}" srcOrd="0" destOrd="1" presId="urn:microsoft.com/office/officeart/2005/8/layout/vList5"/>
    <dgm:cxn modelId="{E8C33FDF-2630-4C67-9A7C-EAF425A99435}" type="presOf" srcId="{144CB432-431C-4C7C-B9D8-225D5EE99AB9}" destId="{6E1E6822-42DF-42D9-9DB4-1C0943D33CDC}" srcOrd="0" destOrd="0" presId="urn:microsoft.com/office/officeart/2005/8/layout/vList5"/>
    <dgm:cxn modelId="{B81B9D8F-38CF-48AD-970E-F6562B1CFFE8}" type="presParOf" srcId="{985C3320-FB26-465D-BC29-D7C0A5C01C00}" destId="{5AD020F7-9355-435F-839B-7564E35F0461}" srcOrd="0" destOrd="0" presId="urn:microsoft.com/office/officeart/2005/8/layout/vList5"/>
    <dgm:cxn modelId="{962223C0-3E01-48B6-B998-1B851309CDE8}" type="presParOf" srcId="{5AD020F7-9355-435F-839B-7564E35F0461}" destId="{6BBCD28E-9BF4-4B45-BBE9-475693DEAA11}" srcOrd="0" destOrd="0" presId="urn:microsoft.com/office/officeart/2005/8/layout/vList5"/>
    <dgm:cxn modelId="{8F294632-76CE-467B-B73F-FE413ED7B344}" type="presParOf" srcId="{5AD020F7-9355-435F-839B-7564E35F0461}" destId="{6E1E6822-42DF-42D9-9DB4-1C0943D33CDC}" srcOrd="1" destOrd="0" presId="urn:microsoft.com/office/officeart/2005/8/layout/vList5"/>
    <dgm:cxn modelId="{CA480209-CE8E-4779-B27E-DD20388B4CB6}" type="presParOf" srcId="{985C3320-FB26-465D-BC29-D7C0A5C01C00}" destId="{3ED9A31B-1CA6-421A-989F-0CECE0E29BC7}" srcOrd="1" destOrd="0" presId="urn:microsoft.com/office/officeart/2005/8/layout/vList5"/>
    <dgm:cxn modelId="{B5AF4046-39C9-4F11-99CC-EF5B7060316B}" type="presParOf" srcId="{985C3320-FB26-465D-BC29-D7C0A5C01C00}" destId="{F8B531CB-2350-4B20-AA1C-9E8B9C7E00B4}" srcOrd="2" destOrd="0" presId="urn:microsoft.com/office/officeart/2005/8/layout/vList5"/>
    <dgm:cxn modelId="{14CFAC6D-D14E-43F3-9EBE-FCB5F023DEF7}" type="presParOf" srcId="{F8B531CB-2350-4B20-AA1C-9E8B9C7E00B4}" destId="{7B9F9875-07BD-49DA-AD26-C3170387DD51}" srcOrd="0" destOrd="0" presId="urn:microsoft.com/office/officeart/2005/8/layout/vList5"/>
    <dgm:cxn modelId="{BBF000F9-B9A5-419D-A7FC-49BF9B9042DC}" type="presParOf" srcId="{F8B531CB-2350-4B20-AA1C-9E8B9C7E00B4}" destId="{1AF110F2-CBB2-431E-A2E6-45D91A06F9A9}" srcOrd="1" destOrd="0" presId="urn:microsoft.com/office/officeart/2005/8/layout/vList5"/>
    <dgm:cxn modelId="{C1747866-AF8F-4162-9F90-6DE60958A331}" type="presParOf" srcId="{985C3320-FB26-465D-BC29-D7C0A5C01C00}" destId="{7BA2C37F-0688-4A70-B306-C6FC5FFCAA33}" srcOrd="3" destOrd="0" presId="urn:microsoft.com/office/officeart/2005/8/layout/vList5"/>
    <dgm:cxn modelId="{8DEE9733-C3D2-4C45-B319-8E0DC1D4E0AA}" type="presParOf" srcId="{985C3320-FB26-465D-BC29-D7C0A5C01C00}" destId="{E63DB9E0-8A57-4B26-8AB3-971044DA51EA}" srcOrd="4" destOrd="0" presId="urn:microsoft.com/office/officeart/2005/8/layout/vList5"/>
    <dgm:cxn modelId="{0BF321F4-1E7F-4AB6-BAB6-EC43AB2DF003}" type="presParOf" srcId="{E63DB9E0-8A57-4B26-8AB3-971044DA51EA}" destId="{9CF692BC-57BF-453C-887C-4166BDDE1BE5}" srcOrd="0" destOrd="0" presId="urn:microsoft.com/office/officeart/2005/8/layout/vList5"/>
    <dgm:cxn modelId="{8B3FB5A4-DB04-4862-8EB4-35C20AB99C05}" type="presParOf" srcId="{E63DB9E0-8A57-4B26-8AB3-971044DA51EA}" destId="{B5CD752D-9374-4302-AE0C-59E47BBEE88E}" srcOrd="1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586355-EF6A-4469-8669-38D23EDC044C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0FD09DC-5A1F-474F-8908-989C3663A029}">
      <dgm:prSet phldrT="[Text]"/>
      <dgm:spPr/>
      <dgm:t>
        <a:bodyPr/>
        <a:lstStyle/>
        <a:p>
          <a:r>
            <a:rPr lang="cs-CZ" dirty="0" smtClean="0"/>
            <a:t>Konopiště</a:t>
          </a:r>
          <a:endParaRPr lang="cs-CZ" dirty="0"/>
        </a:p>
      </dgm:t>
    </dgm:pt>
    <dgm:pt modelId="{BB011A8D-FDFC-486A-A9B6-E7540A59ADCD}" type="parTrans" cxnId="{EF859C52-EEB9-4576-BD04-955D0EDA80D0}">
      <dgm:prSet/>
      <dgm:spPr/>
      <dgm:t>
        <a:bodyPr/>
        <a:lstStyle/>
        <a:p>
          <a:endParaRPr lang="cs-CZ"/>
        </a:p>
      </dgm:t>
    </dgm:pt>
    <dgm:pt modelId="{FEEA0DFE-83DA-4737-A625-BE50F03EC734}" type="sibTrans" cxnId="{EF859C52-EEB9-4576-BD04-955D0EDA80D0}">
      <dgm:prSet/>
      <dgm:spPr/>
      <dgm:t>
        <a:bodyPr/>
        <a:lstStyle/>
        <a:p>
          <a:endParaRPr lang="cs-CZ"/>
        </a:p>
      </dgm:t>
    </dgm:pt>
    <dgm:pt modelId="{4C06E899-E52E-4570-AE47-CF69A2C39106}">
      <dgm:prSet phldrT="[Text]"/>
      <dgm:spPr/>
      <dgm:t>
        <a:bodyPr/>
        <a:lstStyle/>
        <a:p>
          <a:r>
            <a:rPr lang="cs-CZ" dirty="0" smtClean="0"/>
            <a:t>Terst(Vlak)</a:t>
          </a:r>
          <a:endParaRPr lang="cs-CZ" dirty="0"/>
        </a:p>
      </dgm:t>
    </dgm:pt>
    <dgm:pt modelId="{D81B9BF1-6BBF-4205-9CC4-BAA2C81AD6A8}" type="parTrans" cxnId="{F0A549B4-9675-4D45-9E0F-B331E71D20BE}">
      <dgm:prSet/>
      <dgm:spPr/>
      <dgm:t>
        <a:bodyPr/>
        <a:lstStyle/>
        <a:p>
          <a:endParaRPr lang="cs-CZ"/>
        </a:p>
      </dgm:t>
    </dgm:pt>
    <dgm:pt modelId="{178D7E6E-B57F-40C0-81BF-4A5E13258B09}" type="sibTrans" cxnId="{F0A549B4-9675-4D45-9E0F-B331E71D20BE}">
      <dgm:prSet/>
      <dgm:spPr/>
      <dgm:t>
        <a:bodyPr/>
        <a:lstStyle/>
        <a:p>
          <a:endParaRPr lang="cs-CZ"/>
        </a:p>
      </dgm:t>
    </dgm:pt>
    <dgm:pt modelId="{8E74AEC1-78CD-4E16-BC39-F8BA75401E07}">
      <dgm:prSet phldrT="[Text]"/>
      <dgm:spPr/>
      <dgm:t>
        <a:bodyPr/>
        <a:lstStyle/>
        <a:p>
          <a:r>
            <a:rPr lang="cs-CZ" dirty="0" smtClean="0"/>
            <a:t>Ústí řeky </a:t>
          </a:r>
          <a:r>
            <a:rPr lang="cs-CZ" dirty="0" err="1" smtClean="0"/>
            <a:t>Naretvy</a:t>
          </a:r>
          <a:r>
            <a:rPr lang="cs-CZ" dirty="0" smtClean="0"/>
            <a:t>(moderní loď)</a:t>
          </a:r>
          <a:endParaRPr lang="cs-CZ" dirty="0"/>
        </a:p>
      </dgm:t>
    </dgm:pt>
    <dgm:pt modelId="{E2AC523E-B191-43BF-9302-62E36C2F4A8A}" type="parTrans" cxnId="{3D255AA3-5CA5-4F51-BF03-FD668553250A}">
      <dgm:prSet/>
      <dgm:spPr/>
      <dgm:t>
        <a:bodyPr/>
        <a:lstStyle/>
        <a:p>
          <a:endParaRPr lang="cs-CZ"/>
        </a:p>
      </dgm:t>
    </dgm:pt>
    <dgm:pt modelId="{63656FDA-4508-4B04-B297-E675FDE5FD52}" type="sibTrans" cxnId="{3D255AA3-5CA5-4F51-BF03-FD668553250A}">
      <dgm:prSet/>
      <dgm:spPr/>
      <dgm:t>
        <a:bodyPr/>
        <a:lstStyle/>
        <a:p>
          <a:endParaRPr lang="cs-CZ"/>
        </a:p>
      </dgm:t>
    </dgm:pt>
    <dgm:pt modelId="{5F3FFC09-C3A6-4051-9200-935FE0C13E36}">
      <dgm:prSet/>
      <dgm:spPr/>
      <dgm:t>
        <a:bodyPr/>
        <a:lstStyle/>
        <a:p>
          <a:r>
            <a:rPr lang="cs-CZ" dirty="0" err="1" smtClean="0"/>
            <a:t>Metkovič</a:t>
          </a:r>
          <a:r>
            <a:rPr lang="cs-CZ" dirty="0" smtClean="0"/>
            <a:t>(jachta)</a:t>
          </a:r>
          <a:endParaRPr lang="cs-CZ" dirty="0"/>
        </a:p>
      </dgm:t>
    </dgm:pt>
    <dgm:pt modelId="{167CB43C-05EF-4468-8D89-FF2ABD83E7FC}" type="parTrans" cxnId="{3E28A347-8C64-4460-9192-F84D7F5CBFCA}">
      <dgm:prSet/>
      <dgm:spPr/>
    </dgm:pt>
    <dgm:pt modelId="{AA4D662B-9443-4E4B-87C4-773ACC9F3CE1}" type="sibTrans" cxnId="{3E28A347-8C64-4460-9192-F84D7F5CBFCA}">
      <dgm:prSet/>
      <dgm:spPr/>
    </dgm:pt>
    <dgm:pt modelId="{7774EF92-ABEF-4B4E-B15F-5B7443053F16}" type="pres">
      <dgm:prSet presAssocID="{41586355-EF6A-4469-8669-38D23EDC04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6625457-EEEC-4D9C-8222-48DC8EC83016}" type="pres">
      <dgm:prSet presAssocID="{5F3FFC09-C3A6-4051-9200-935FE0C13E36}" presName="boxAndChildren" presStyleCnt="0"/>
      <dgm:spPr/>
    </dgm:pt>
    <dgm:pt modelId="{7E228949-DC25-46E4-B9CE-389C1320BE9A}" type="pres">
      <dgm:prSet presAssocID="{5F3FFC09-C3A6-4051-9200-935FE0C13E36}" presName="parentTextBox" presStyleLbl="node1" presStyleIdx="0" presStyleCnt="4"/>
      <dgm:spPr/>
      <dgm:t>
        <a:bodyPr/>
        <a:lstStyle/>
        <a:p>
          <a:endParaRPr lang="cs-CZ"/>
        </a:p>
      </dgm:t>
    </dgm:pt>
    <dgm:pt modelId="{51DFA698-AE2D-4576-BD5F-DFD1864D0099}" type="pres">
      <dgm:prSet presAssocID="{63656FDA-4508-4B04-B297-E675FDE5FD52}" presName="sp" presStyleCnt="0"/>
      <dgm:spPr/>
    </dgm:pt>
    <dgm:pt modelId="{0E3B3321-B600-4F4B-9F20-A8DDCFFD3CA6}" type="pres">
      <dgm:prSet presAssocID="{8E74AEC1-78CD-4E16-BC39-F8BA75401E07}" presName="arrowAndChildren" presStyleCnt="0"/>
      <dgm:spPr/>
    </dgm:pt>
    <dgm:pt modelId="{F32F50C4-4A55-490B-A05E-BB4BD49F0E7D}" type="pres">
      <dgm:prSet presAssocID="{8E74AEC1-78CD-4E16-BC39-F8BA75401E07}" presName="parentTextArrow" presStyleLbl="node1" presStyleIdx="1" presStyleCnt="4"/>
      <dgm:spPr/>
      <dgm:t>
        <a:bodyPr/>
        <a:lstStyle/>
        <a:p>
          <a:endParaRPr lang="cs-CZ"/>
        </a:p>
      </dgm:t>
    </dgm:pt>
    <dgm:pt modelId="{F73D53F5-D1D9-4424-9B6C-00530CD6E0CC}" type="pres">
      <dgm:prSet presAssocID="{178D7E6E-B57F-40C0-81BF-4A5E13258B09}" presName="sp" presStyleCnt="0"/>
      <dgm:spPr/>
    </dgm:pt>
    <dgm:pt modelId="{DE2A78A6-201D-4CE7-93F2-85C3B08B7781}" type="pres">
      <dgm:prSet presAssocID="{4C06E899-E52E-4570-AE47-CF69A2C39106}" presName="arrowAndChildren" presStyleCnt="0"/>
      <dgm:spPr/>
    </dgm:pt>
    <dgm:pt modelId="{FAB05901-EB7F-4BF8-8CCB-E7092E1D796D}" type="pres">
      <dgm:prSet presAssocID="{4C06E899-E52E-4570-AE47-CF69A2C39106}" presName="parentTextArrow" presStyleLbl="node1" presStyleIdx="2" presStyleCnt="4"/>
      <dgm:spPr/>
      <dgm:t>
        <a:bodyPr/>
        <a:lstStyle/>
        <a:p>
          <a:endParaRPr lang="cs-CZ"/>
        </a:p>
      </dgm:t>
    </dgm:pt>
    <dgm:pt modelId="{A3E745CB-29E6-47E2-948C-C60CA6BF79FE}" type="pres">
      <dgm:prSet presAssocID="{FEEA0DFE-83DA-4737-A625-BE50F03EC734}" presName="sp" presStyleCnt="0"/>
      <dgm:spPr/>
    </dgm:pt>
    <dgm:pt modelId="{2D28FC5E-3058-4F75-9266-36FB6181498F}" type="pres">
      <dgm:prSet presAssocID="{80FD09DC-5A1F-474F-8908-989C3663A029}" presName="arrowAndChildren" presStyleCnt="0"/>
      <dgm:spPr/>
    </dgm:pt>
    <dgm:pt modelId="{AC4D2008-598C-4F55-87C0-188800B1F46C}" type="pres">
      <dgm:prSet presAssocID="{80FD09DC-5A1F-474F-8908-989C3663A029}" presName="parentTextArrow" presStyleLbl="node1" presStyleIdx="3" presStyleCnt="4"/>
      <dgm:spPr/>
      <dgm:t>
        <a:bodyPr/>
        <a:lstStyle/>
        <a:p>
          <a:endParaRPr lang="cs-CZ"/>
        </a:p>
      </dgm:t>
    </dgm:pt>
  </dgm:ptLst>
  <dgm:cxnLst>
    <dgm:cxn modelId="{9E516B04-FFE2-4AD1-ABA0-2AF702E8D29A}" type="presOf" srcId="{5F3FFC09-C3A6-4051-9200-935FE0C13E36}" destId="{7E228949-DC25-46E4-B9CE-389C1320BE9A}" srcOrd="0" destOrd="0" presId="urn:microsoft.com/office/officeart/2005/8/layout/process4"/>
    <dgm:cxn modelId="{2C7A8201-FA13-40BE-A4DD-7D9A73383059}" type="presOf" srcId="{4C06E899-E52E-4570-AE47-CF69A2C39106}" destId="{FAB05901-EB7F-4BF8-8CCB-E7092E1D796D}" srcOrd="0" destOrd="0" presId="urn:microsoft.com/office/officeart/2005/8/layout/process4"/>
    <dgm:cxn modelId="{6D21F91A-B4CD-4DB8-A23E-678B426902C1}" type="presOf" srcId="{80FD09DC-5A1F-474F-8908-989C3663A029}" destId="{AC4D2008-598C-4F55-87C0-188800B1F46C}" srcOrd="0" destOrd="0" presId="urn:microsoft.com/office/officeart/2005/8/layout/process4"/>
    <dgm:cxn modelId="{EF859C52-EEB9-4576-BD04-955D0EDA80D0}" srcId="{41586355-EF6A-4469-8669-38D23EDC044C}" destId="{80FD09DC-5A1F-474F-8908-989C3663A029}" srcOrd="0" destOrd="0" parTransId="{BB011A8D-FDFC-486A-A9B6-E7540A59ADCD}" sibTransId="{FEEA0DFE-83DA-4737-A625-BE50F03EC734}"/>
    <dgm:cxn modelId="{078C56EF-BFB3-4A3C-B707-388C715D076C}" type="presOf" srcId="{41586355-EF6A-4469-8669-38D23EDC044C}" destId="{7774EF92-ABEF-4B4E-B15F-5B7443053F16}" srcOrd="0" destOrd="0" presId="urn:microsoft.com/office/officeart/2005/8/layout/process4"/>
    <dgm:cxn modelId="{F0A549B4-9675-4D45-9E0F-B331E71D20BE}" srcId="{41586355-EF6A-4469-8669-38D23EDC044C}" destId="{4C06E899-E52E-4570-AE47-CF69A2C39106}" srcOrd="1" destOrd="0" parTransId="{D81B9BF1-6BBF-4205-9CC4-BAA2C81AD6A8}" sibTransId="{178D7E6E-B57F-40C0-81BF-4A5E13258B09}"/>
    <dgm:cxn modelId="{3E28A347-8C64-4460-9192-F84D7F5CBFCA}" srcId="{41586355-EF6A-4469-8669-38D23EDC044C}" destId="{5F3FFC09-C3A6-4051-9200-935FE0C13E36}" srcOrd="3" destOrd="0" parTransId="{167CB43C-05EF-4468-8D89-FF2ABD83E7FC}" sibTransId="{AA4D662B-9443-4E4B-87C4-773ACC9F3CE1}"/>
    <dgm:cxn modelId="{42AEBDF3-C7D0-47D3-8AAD-CA9FBA4A1E9A}" type="presOf" srcId="{8E74AEC1-78CD-4E16-BC39-F8BA75401E07}" destId="{F32F50C4-4A55-490B-A05E-BB4BD49F0E7D}" srcOrd="0" destOrd="0" presId="urn:microsoft.com/office/officeart/2005/8/layout/process4"/>
    <dgm:cxn modelId="{3D255AA3-5CA5-4F51-BF03-FD668553250A}" srcId="{41586355-EF6A-4469-8669-38D23EDC044C}" destId="{8E74AEC1-78CD-4E16-BC39-F8BA75401E07}" srcOrd="2" destOrd="0" parTransId="{E2AC523E-B191-43BF-9302-62E36C2F4A8A}" sibTransId="{63656FDA-4508-4B04-B297-E675FDE5FD52}"/>
    <dgm:cxn modelId="{55C3070C-ACB5-4249-A823-AAFEFEB05ACE}" type="presParOf" srcId="{7774EF92-ABEF-4B4E-B15F-5B7443053F16}" destId="{36625457-EEEC-4D9C-8222-48DC8EC83016}" srcOrd="0" destOrd="0" presId="urn:microsoft.com/office/officeart/2005/8/layout/process4"/>
    <dgm:cxn modelId="{0681FFA7-FE3F-4D1F-A91B-01CDC1BA7537}" type="presParOf" srcId="{36625457-EEEC-4D9C-8222-48DC8EC83016}" destId="{7E228949-DC25-46E4-B9CE-389C1320BE9A}" srcOrd="0" destOrd="0" presId="urn:microsoft.com/office/officeart/2005/8/layout/process4"/>
    <dgm:cxn modelId="{4124BA19-CC0E-4750-B542-E224A6199E49}" type="presParOf" srcId="{7774EF92-ABEF-4B4E-B15F-5B7443053F16}" destId="{51DFA698-AE2D-4576-BD5F-DFD1864D0099}" srcOrd="1" destOrd="0" presId="urn:microsoft.com/office/officeart/2005/8/layout/process4"/>
    <dgm:cxn modelId="{E5B01B53-DF3B-43AD-A08B-3F387488C3F4}" type="presParOf" srcId="{7774EF92-ABEF-4B4E-B15F-5B7443053F16}" destId="{0E3B3321-B600-4F4B-9F20-A8DDCFFD3CA6}" srcOrd="2" destOrd="0" presId="urn:microsoft.com/office/officeart/2005/8/layout/process4"/>
    <dgm:cxn modelId="{7A6478C1-7D1E-4CD8-9372-053740B34F86}" type="presParOf" srcId="{0E3B3321-B600-4F4B-9F20-A8DDCFFD3CA6}" destId="{F32F50C4-4A55-490B-A05E-BB4BD49F0E7D}" srcOrd="0" destOrd="0" presId="urn:microsoft.com/office/officeart/2005/8/layout/process4"/>
    <dgm:cxn modelId="{BA1366DF-7943-40AB-BCA7-E3482E5EC0C8}" type="presParOf" srcId="{7774EF92-ABEF-4B4E-B15F-5B7443053F16}" destId="{F73D53F5-D1D9-4424-9B6C-00530CD6E0CC}" srcOrd="3" destOrd="0" presId="urn:microsoft.com/office/officeart/2005/8/layout/process4"/>
    <dgm:cxn modelId="{A54F9A76-1678-4D81-AEA9-F8ADDC9F7EE6}" type="presParOf" srcId="{7774EF92-ABEF-4B4E-B15F-5B7443053F16}" destId="{DE2A78A6-201D-4CE7-93F2-85C3B08B7781}" srcOrd="4" destOrd="0" presId="urn:microsoft.com/office/officeart/2005/8/layout/process4"/>
    <dgm:cxn modelId="{0F8E19E8-A398-4C7B-B0E4-258ED518A258}" type="presParOf" srcId="{DE2A78A6-201D-4CE7-93F2-85C3B08B7781}" destId="{FAB05901-EB7F-4BF8-8CCB-E7092E1D796D}" srcOrd="0" destOrd="0" presId="urn:microsoft.com/office/officeart/2005/8/layout/process4"/>
    <dgm:cxn modelId="{69C0A9C0-BD21-4FB2-B30B-BF4863F846D9}" type="presParOf" srcId="{7774EF92-ABEF-4B4E-B15F-5B7443053F16}" destId="{A3E745CB-29E6-47E2-948C-C60CA6BF79FE}" srcOrd="5" destOrd="0" presId="urn:microsoft.com/office/officeart/2005/8/layout/process4"/>
    <dgm:cxn modelId="{95DE6760-CC43-49F5-906D-BF4509BF6D61}" type="presParOf" srcId="{7774EF92-ABEF-4B4E-B15F-5B7443053F16}" destId="{2D28FC5E-3058-4F75-9266-36FB6181498F}" srcOrd="6" destOrd="0" presId="urn:microsoft.com/office/officeart/2005/8/layout/process4"/>
    <dgm:cxn modelId="{35903735-D540-4B04-A4BC-17566AC32822}" type="presParOf" srcId="{2D28FC5E-3058-4F75-9266-36FB6181498F}" destId="{AC4D2008-598C-4F55-87C0-188800B1F46C}" srcOrd="0" destOrd="0" presId="urn:microsoft.com/office/officeart/2005/8/layout/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4E00B-0C2F-46E5-872B-EAE6976C7838}" type="datetimeFigureOut">
              <a:rPr lang="cs-CZ" smtClean="0"/>
              <a:pPr/>
              <a:t>25. 5. 2011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7664A-9185-47BA-AA58-16250158AB7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7664A-9185-47BA-AA58-16250158AB70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7664A-9185-47BA-AA58-16250158AB70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7664A-9185-47BA-AA58-16250158AB70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7664A-9185-47BA-AA58-16250158AB70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7664A-9185-47BA-AA58-16250158AB70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7664A-9185-47BA-AA58-16250158AB70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7664A-9185-47BA-AA58-16250158AB70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7664A-9185-47BA-AA58-16250158AB70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7664A-9185-47BA-AA58-16250158AB70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7664A-9185-47BA-AA58-16250158AB70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7664A-9185-47BA-AA58-16250158AB70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7664A-9185-47BA-AA58-16250158AB70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7664A-9185-47BA-AA58-16250158AB70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7664A-9185-47BA-AA58-16250158AB70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7664A-9185-47BA-AA58-16250158AB70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7664A-9185-47BA-AA58-16250158AB70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7664A-9185-47BA-AA58-16250158AB70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7664A-9185-47BA-AA58-16250158AB70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7664A-9185-47BA-AA58-16250158AB70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7664A-9185-47BA-AA58-16250158AB70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7664A-9185-47BA-AA58-16250158AB70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7664A-9185-47BA-AA58-16250158AB70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7664A-9185-47BA-AA58-16250158AB70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7664A-9185-47BA-AA58-16250158AB70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7664A-9185-47BA-AA58-16250158AB70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7664A-9185-47BA-AA58-16250158AB70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493A-E2CA-41F0-AB49-A6E4976F6095}" type="datetimeFigureOut">
              <a:rPr lang="cs-CZ" smtClean="0"/>
              <a:pPr/>
              <a:t>25. 5. 2011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A476AC-664B-4922-831E-B2851B5AD9F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493A-E2CA-41F0-AB49-A6E4976F6095}" type="datetimeFigureOut">
              <a:rPr lang="cs-CZ" smtClean="0"/>
              <a:pPr/>
              <a:t>25. 5. 2011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76AC-664B-4922-831E-B2851B5AD9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493A-E2CA-41F0-AB49-A6E4976F6095}" type="datetimeFigureOut">
              <a:rPr lang="cs-CZ" smtClean="0"/>
              <a:pPr/>
              <a:t>25. 5. 2011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76AC-664B-4922-831E-B2851B5AD9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33B493A-E2CA-41F0-AB49-A6E4976F6095}" type="datetimeFigureOut">
              <a:rPr lang="cs-CZ" smtClean="0"/>
              <a:pPr/>
              <a:t>25. 5. 2011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A476AC-664B-4922-831E-B2851B5AD9F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493A-E2CA-41F0-AB49-A6E4976F6095}" type="datetimeFigureOut">
              <a:rPr lang="cs-CZ" smtClean="0"/>
              <a:pPr/>
              <a:t>25. 5. 2011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76AC-664B-4922-831E-B2851B5AD9F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493A-E2CA-41F0-AB49-A6E4976F6095}" type="datetimeFigureOut">
              <a:rPr lang="cs-CZ" smtClean="0"/>
              <a:pPr/>
              <a:t>25. 5. 2011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76AC-664B-4922-831E-B2851B5AD9F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76AC-664B-4922-831E-B2851B5AD9F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493A-E2CA-41F0-AB49-A6E4976F6095}" type="datetimeFigureOut">
              <a:rPr lang="cs-CZ" smtClean="0"/>
              <a:pPr/>
              <a:t>25. 5. 2011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493A-E2CA-41F0-AB49-A6E4976F6095}" type="datetimeFigureOut">
              <a:rPr lang="cs-CZ" smtClean="0"/>
              <a:pPr/>
              <a:t>25. 5. 2011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76AC-664B-4922-831E-B2851B5AD9F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493A-E2CA-41F0-AB49-A6E4976F6095}" type="datetimeFigureOut">
              <a:rPr lang="cs-CZ" smtClean="0"/>
              <a:pPr/>
              <a:t>25. 5. 2011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76AC-664B-4922-831E-B2851B5AD9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33B493A-E2CA-41F0-AB49-A6E4976F6095}" type="datetimeFigureOut">
              <a:rPr lang="cs-CZ" smtClean="0"/>
              <a:pPr/>
              <a:t>25. 5. 2011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A476AC-664B-4922-831E-B2851B5AD9F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493A-E2CA-41F0-AB49-A6E4976F6095}" type="datetimeFigureOut">
              <a:rPr lang="cs-CZ" smtClean="0"/>
              <a:pPr/>
              <a:t>25. 5. 2011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A476AC-664B-4922-831E-B2851B5AD9F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33B493A-E2CA-41F0-AB49-A6E4976F6095}" type="datetimeFigureOut">
              <a:rPr lang="cs-CZ" smtClean="0"/>
              <a:pPr/>
              <a:t>25. 5. 2011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A476AC-664B-4922-831E-B2851B5AD9F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ourist.posazavi.com/cz/video.asp?video_id=34&amp;category_id=3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1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13.xml"/><Relationship Id="rId4" Type="http://schemas.openxmlformats.org/officeDocument/2006/relationships/slide" Target="slide2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zamek-konopiste.cz/modules/tableadmin2/external/imageext_new.php?image=WG9+Y3N+ZmZfc19ab2ZpaS5qcGd+Z2FsZXJpZX5vYnJhemVrX2NvdW50ZXJ+NDZ+Z2FsZXJpZX4xfjQyfm9Z&amp;TB_iframe=true&amp;width=525&amp;height=700&amp;modal=true" TargetMode="External"/><Relationship Id="rId13" Type="http://schemas.openxmlformats.org/officeDocument/2006/relationships/hyperlink" Target="http://sarajevo.isgreat.org/sarajevo/saremember.php" TargetMode="External"/><Relationship Id="rId3" Type="http://schemas.openxmlformats.org/officeDocument/2006/relationships/hyperlink" Target="http://www.benesovsko.info/clanky/na-konopiste-za-frantiskem-ferdinandem-d-este" TargetMode="External"/><Relationship Id="rId7" Type="http://schemas.openxmlformats.org/officeDocument/2006/relationships/hyperlink" Target="http://adelasevcikova.blog.cz/en/0901/frantisek-ferdinand-a-jeho-rodina" TargetMode="External"/><Relationship Id="rId12" Type="http://schemas.openxmlformats.org/officeDocument/2006/relationships/hyperlink" Target="http://www.novinky.cz/domaci/160984-pravnucka-ferdinanda-d-este-v-boji-o-inventar-konopiste-neuspela.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b.meulovo.cz/dnesek/2003/0302_08.html" TargetMode="External"/><Relationship Id="rId11" Type="http://schemas.openxmlformats.org/officeDocument/2006/relationships/hyperlink" Target="http://cs.wikipedia.org/wiki/Soubor:Franzshirt.jpg" TargetMode="External"/><Relationship Id="rId5" Type="http://schemas.openxmlformats.org/officeDocument/2006/relationships/hyperlink" Target="http://erzsebet-kiralyne.blog.cz/0905/manzelka-franze-ferdinanda-zofie-chotkova" TargetMode="External"/><Relationship Id="rId15" Type="http://schemas.openxmlformats.org/officeDocument/2006/relationships/hyperlink" Target="http://arcidumhabsbursky.blog.cz/0911/arcivevoda-frantisek-ferdinand-d-este" TargetMode="External"/><Relationship Id="rId10" Type="http://schemas.openxmlformats.org/officeDocument/2006/relationships/hyperlink" Target="http://paternoster.archii.cz/konopiste-vodni-vytah.html" TargetMode="External"/><Relationship Id="rId4" Type="http://schemas.openxmlformats.org/officeDocument/2006/relationships/hyperlink" Target="http://www.cojeco.cz/index.php?detail=1&amp;id_desc=27774&amp;s_lang=2" TargetMode="External"/><Relationship Id="rId9" Type="http://schemas.openxmlformats.org/officeDocument/2006/relationships/hyperlink" Target="http://www.zamek-konopiste.cz/modules/tableadmin2/external/imageext_new.php?image=WG9+Y3N+ZGlhbmFfMDA5LmpwZ35nYWxlcmllfm9icmF6ZWtfY291bnRlcn41M35nYWxlcmllfjF+NDV+b1k=&amp;TB_iframe=true&amp;width=520&amp;height=399&amp;modal=true" TargetMode="External"/><Relationship Id="rId14" Type="http://schemas.openxmlformats.org/officeDocument/2006/relationships/hyperlink" Target="http://old.myslivost.cz/media/clankyDetail.asp?TypR=1&amp;IDR=10194&amp;IDCL=1146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Ondřej Pavelek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František Ferdinand Karel Ludvík Josef Maria d´Este</a:t>
            </a:r>
            <a:endParaRPr lang="cs-CZ" dirty="0"/>
          </a:p>
        </p:txBody>
      </p:sp>
      <p:pic>
        <p:nvPicPr>
          <p:cNvPr id="17410" name="Picture 2" descr="http://www.benesovsko.info/upload/obr/konopiste/frantisek-ferdinand-d-es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0438"/>
            <a:ext cx="2500298" cy="3357562"/>
          </a:xfrm>
          <a:prstGeom prst="rect">
            <a:avLst/>
          </a:prstGeom>
          <a:noFill/>
        </p:spPr>
      </p:pic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8286744" y="5214950"/>
            <a:ext cx="857256" cy="7143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3250" name="Picture 2" descr="http://nd02.jxs.cz/917/583/6ff289a1af_56998861_o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3714752"/>
            <a:ext cx="2209005" cy="2857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273.photobucket.com/albums/jj213/Alexandre64_2007/Habsbourg/FranzFerdinandwithdaughterSophi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40360" cy="6858000"/>
          </a:xfrm>
          <a:prstGeom prst="rect">
            <a:avLst/>
          </a:prstGeom>
          <a:noFill/>
        </p:spPr>
      </p:pic>
      <p:pic>
        <p:nvPicPr>
          <p:cNvPr id="31748" name="Picture 4" descr="http://upload.wikimedia.org/wikipedia/commons/thumb/a/a9/Franzferdinand.jpg/250px-Franzferdinan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6250" y="-14390"/>
            <a:ext cx="4377750" cy="6872390"/>
          </a:xfrm>
          <a:prstGeom prst="rect">
            <a:avLst/>
          </a:prstGeom>
          <a:noFill/>
        </p:spPr>
      </p:pic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>
          <a:xfrm>
            <a:off x="8286744" y="5929330"/>
            <a:ext cx="857256" cy="7143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6322" name="Picture 2" descr="http://www.zamek-konopiste.cz/data/galerie/diana_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258" y="0"/>
            <a:ext cx="8937742" cy="6858000"/>
          </a:xfrm>
          <a:prstGeom prst="rect">
            <a:avLst/>
          </a:prstGeom>
          <a:noFill/>
        </p:spPr>
      </p:pic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7929586" y="5857892"/>
            <a:ext cx="857256" cy="7143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273.photobucket.com/albums/jj213/Alexandre64_2007/Habsbourg/FranzFerdinandfamilypic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928670"/>
            <a:ext cx="3924300" cy="5248275"/>
          </a:xfrm>
          <a:prstGeom prst="rect">
            <a:avLst/>
          </a:prstGeom>
          <a:noFill/>
        </p:spPr>
      </p:pic>
      <p:sp>
        <p:nvSpPr>
          <p:cNvPr id="3" name="Tlačítko akce: Dopředu nebo Další 2">
            <a:hlinkClick r:id="" action="ppaction://hlinkshowjump?jump=nextslide" highlightClick="1"/>
          </p:cNvPr>
          <p:cNvSpPr/>
          <p:nvPr/>
        </p:nvSpPr>
        <p:spPr>
          <a:xfrm>
            <a:off x="7715272" y="5929330"/>
            <a:ext cx="857256" cy="7143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Návštěvy cizích zemí(účastnil se cesty kolem světa)</a:t>
            </a:r>
          </a:p>
          <a:p>
            <a:r>
              <a:rPr lang="cs-CZ" dirty="0" smtClean="0"/>
              <a:t>Tenis</a:t>
            </a:r>
          </a:p>
          <a:p>
            <a:r>
              <a:rPr lang="cs-CZ" dirty="0" smtClean="0"/>
              <a:t>Kuželky</a:t>
            </a:r>
          </a:p>
          <a:p>
            <a:r>
              <a:rPr lang="cs-CZ" dirty="0" smtClean="0"/>
              <a:t>Divadlo</a:t>
            </a:r>
          </a:p>
          <a:p>
            <a:r>
              <a:rPr lang="cs-CZ" dirty="0" smtClean="0"/>
              <a:t>Bruslení</a:t>
            </a:r>
          </a:p>
          <a:p>
            <a:r>
              <a:rPr lang="cs-CZ" dirty="0" smtClean="0"/>
              <a:t>Jízda kočárem</a:t>
            </a:r>
          </a:p>
          <a:p>
            <a:r>
              <a:rPr lang="cs-CZ" dirty="0" smtClean="0"/>
              <a:t>Hony</a:t>
            </a:r>
          </a:p>
          <a:p>
            <a:pPr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Zájmy a záliby Františka Ferdinanda d´Este</a:t>
            </a:r>
            <a:endParaRPr lang="cs-CZ" dirty="0"/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>
          <a:xfrm>
            <a:off x="7429520" y="5715016"/>
            <a:ext cx="857256" cy="7143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Návrat 4">
            <a:hlinkClick r:id="" action="ppaction://hlinkshowjump?jump=lastslideviewed" highlightClick="1"/>
          </p:cNvPr>
          <p:cNvSpPr/>
          <p:nvPr/>
        </p:nvSpPr>
        <p:spPr>
          <a:xfrm>
            <a:off x="8643966" y="6572272"/>
            <a:ext cx="500034" cy="2857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8674" name="Picture 2" descr="http://old.myslivost.cz/Upload/Obrazky/Media_11461_31_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000240"/>
            <a:ext cx="4762500" cy="35814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7890" name="Picture 2" descr="http://i273.photobucket.com/albums/jj213/Alexandre64_2007/Habsbourg/vlcsnap-3434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438" y="-1"/>
            <a:ext cx="9215438" cy="6911579"/>
          </a:xfrm>
          <a:prstGeom prst="rect">
            <a:avLst/>
          </a:prstGeom>
          <a:noFill/>
        </p:spPr>
      </p:pic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7858148" y="5572140"/>
            <a:ext cx="857256" cy="7143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Zámek, který v 1887 koupil František Ferdinand d´Este a kde měl své letní sídlo</a:t>
            </a:r>
          </a:p>
          <a:p>
            <a:r>
              <a:rPr lang="cs-CZ" dirty="0" smtClean="0"/>
              <a:t>Na Konopišti je mnoho trofejí z celého světa, které si arcivévoda na zámek přivezl</a:t>
            </a:r>
          </a:p>
          <a:p>
            <a:r>
              <a:rPr lang="cs-CZ" dirty="0" smtClean="0"/>
              <a:t>Na Konopišti můžeme najít například střelnici nebo třeba vodní výtah</a:t>
            </a:r>
          </a:p>
          <a:p>
            <a:r>
              <a:rPr lang="cs-CZ" dirty="0" smtClean="0"/>
              <a:t>V nynější době je pod záštitou Národního památkového ústavu a stal se Národní památkou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Konopiště</a:t>
            </a:r>
            <a:endParaRPr lang="cs-CZ" dirty="0"/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>
          <a:xfrm>
            <a:off x="7358082" y="5786454"/>
            <a:ext cx="857256" cy="7143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lačítko akce: Video 6">
            <a:hlinkClick r:id="rId3" highlightClick="1"/>
          </p:cNvPr>
          <p:cNvSpPr/>
          <p:nvPr/>
        </p:nvSpPr>
        <p:spPr>
          <a:xfrm>
            <a:off x="2071670" y="5286388"/>
            <a:ext cx="1000132" cy="100013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Návrat 7">
            <a:hlinkClick r:id="" action="ppaction://hlinkshowjump?jump=lastslideviewed" highlightClick="1"/>
          </p:cNvPr>
          <p:cNvSpPr/>
          <p:nvPr/>
        </p:nvSpPr>
        <p:spPr>
          <a:xfrm>
            <a:off x="8643966" y="6429396"/>
            <a:ext cx="500034" cy="4286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4514" name="Picture 2" descr="http://media.novinky.cz/606/156067-original-crn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8286744" y="6143620"/>
            <a:ext cx="857256" cy="7143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http://paternoster.archii.cz/images/konopis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1062" cy="6215082"/>
          </a:xfrm>
          <a:prstGeom prst="rect">
            <a:avLst/>
          </a:prstGeom>
          <a:noFill/>
        </p:spPr>
      </p:pic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8072462" y="6143620"/>
            <a:ext cx="857256" cy="7143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Kde se nachází Sarajevo?</a:t>
            </a:r>
            <a:endParaRPr lang="cs-CZ" dirty="0"/>
          </a:p>
        </p:txBody>
      </p:sp>
      <p:pic>
        <p:nvPicPr>
          <p:cNvPr id="2050" name="Picture 2" descr="http://sarajevo.isgreat.org/sarajevo/saremember/bih-map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571612"/>
            <a:ext cx="4857784" cy="4681140"/>
          </a:xfrm>
          <a:prstGeom prst="rect">
            <a:avLst/>
          </a:prstGeom>
          <a:noFill/>
        </p:spPr>
      </p:pic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7643834" y="5572140"/>
            <a:ext cx="857256" cy="7143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Cesta do Sarajeva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>
          <a:xfrm>
            <a:off x="8001024" y="6143620"/>
            <a:ext cx="857256" cy="7143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Narodil se v  Štýrském Hradci</a:t>
            </a:r>
          </a:p>
          <a:p>
            <a:r>
              <a:rPr lang="cs-CZ" dirty="0" smtClean="0"/>
              <a:t>Jeho otec byl mladší bratr císaře Františka Josefa I.</a:t>
            </a:r>
          </a:p>
          <a:p>
            <a:r>
              <a:rPr lang="cs-CZ" dirty="0" smtClean="0"/>
              <a:t>Jeho vlastní matka byla Marie </a:t>
            </a:r>
            <a:r>
              <a:rPr lang="cs-CZ" dirty="0" err="1" smtClean="0"/>
              <a:t>Annunciata</a:t>
            </a:r>
            <a:r>
              <a:rPr lang="cs-CZ" dirty="0" smtClean="0"/>
              <a:t> Bourbon, která však zemřela ve 28 letech na tuberkulózu -&gt;nevlastní matka Marie Terezie</a:t>
            </a:r>
          </a:p>
          <a:p>
            <a:r>
              <a:rPr lang="cs-CZ" dirty="0" smtClean="0"/>
              <a:t>Ve škole se učil:počty,dějiny,zeměpis,jazyky(německy,česky,italsky,anglicky,francouzsky, ba i maďarsky)</a:t>
            </a:r>
          </a:p>
          <a:p>
            <a:r>
              <a:rPr lang="cs-CZ" dirty="0" smtClean="0"/>
              <a:t>Byl také dobrý v gymnastice,plavání,šermu,jízdě na koni a v tanci</a:t>
            </a:r>
          </a:p>
          <a:p>
            <a:r>
              <a:rPr lang="cs-CZ" dirty="0" smtClean="0"/>
              <a:t>Měl za učitele nejúctyhodnější pedagogy. Nicméně v jeho pamětech nenalézáme zrovna slova uznání.Právě naopak!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Dětství  Ferdinanda d´Este</a:t>
            </a:r>
            <a:br>
              <a:rPr lang="cs-CZ" dirty="0" smtClean="0"/>
            </a:br>
            <a:r>
              <a:rPr lang="cs-CZ" dirty="0" smtClean="0"/>
              <a:t>              (18.12.1863-28.6.1914)</a:t>
            </a:r>
            <a:endParaRPr lang="cs-CZ" dirty="0"/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>
          <a:xfrm>
            <a:off x="8072462" y="6000768"/>
            <a:ext cx="857256" cy="7143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Tři spiklenci-&gt;2 studenti  </a:t>
            </a:r>
            <a:r>
              <a:rPr lang="cs-CZ" dirty="0" err="1" smtClean="0"/>
              <a:t>Trifko</a:t>
            </a:r>
            <a:r>
              <a:rPr lang="cs-CZ" dirty="0" smtClean="0"/>
              <a:t> </a:t>
            </a:r>
            <a:r>
              <a:rPr lang="cs-CZ" dirty="0" err="1" smtClean="0"/>
              <a:t>Grabež</a:t>
            </a:r>
            <a:r>
              <a:rPr lang="cs-CZ" dirty="0" smtClean="0"/>
              <a:t> a </a:t>
            </a:r>
            <a:r>
              <a:rPr lang="cs-CZ" dirty="0" err="1" smtClean="0"/>
              <a:t>Gavrilo</a:t>
            </a:r>
            <a:r>
              <a:rPr lang="cs-CZ" dirty="0" smtClean="0"/>
              <a:t> Princip a typograf Nedělko </a:t>
            </a:r>
            <a:r>
              <a:rPr lang="cs-CZ" dirty="0" err="1" smtClean="0"/>
              <a:t>Čabriniovič</a:t>
            </a:r>
            <a:r>
              <a:rPr lang="cs-CZ" dirty="0" smtClean="0"/>
              <a:t> se pokusí zabít následníka trůnu</a:t>
            </a:r>
            <a:endParaRPr lang="cs-CZ" dirty="0" smtClean="0"/>
          </a:p>
          <a:p>
            <a:r>
              <a:rPr lang="cs-CZ" dirty="0" smtClean="0"/>
              <a:t>Patřili k teroristické organizaci „Sjednocení nebo smrt“ známé též pod názvem „Černá ruka“(vůdce </a:t>
            </a:r>
            <a:r>
              <a:rPr lang="cs-CZ" dirty="0" err="1" smtClean="0"/>
              <a:t>Dimitrijevič</a:t>
            </a:r>
            <a:r>
              <a:rPr lang="cs-CZ" dirty="0" smtClean="0"/>
              <a:t>-vybavil je střelivem a zbraněmi )</a:t>
            </a:r>
          </a:p>
          <a:p>
            <a:r>
              <a:rPr lang="cs-CZ" dirty="0" smtClean="0"/>
              <a:t>Sarajevo pro Ferdinanda byla pouze inspekční cesta</a:t>
            </a:r>
            <a:endParaRPr lang="cs-CZ" dirty="0" smtClean="0"/>
          </a:p>
          <a:p>
            <a:r>
              <a:rPr lang="cs-CZ" dirty="0" smtClean="0"/>
              <a:t>Den před tím byl na lovu a zastavil se s ulovenými holuby na Konopišti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 atentátem</a:t>
            </a:r>
            <a:endParaRPr lang="cs-CZ" dirty="0"/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>
          <a:xfrm>
            <a:off x="8001024" y="6143620"/>
            <a:ext cx="857256" cy="7143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Příjezd  do Sarajeva 28.6.1914 9:15 hodin</a:t>
            </a:r>
          </a:p>
          <a:p>
            <a:r>
              <a:rPr lang="cs-CZ" dirty="0" smtClean="0"/>
              <a:t>Bezpečnost zajišťovalo 120 </a:t>
            </a:r>
            <a:r>
              <a:rPr lang="cs-CZ" dirty="0" smtClean="0"/>
              <a:t>policistů,armáda </a:t>
            </a:r>
            <a:r>
              <a:rPr lang="cs-CZ" dirty="0" smtClean="0"/>
              <a:t>prý byla zbytečná</a:t>
            </a:r>
          </a:p>
          <a:p>
            <a:r>
              <a:rPr lang="cs-CZ" dirty="0" smtClean="0"/>
              <a:t>Nastoupil do otevřeného vozu značky Graf</a:t>
            </a:r>
            <a:r>
              <a:rPr lang="cs-CZ" dirty="0" smtClean="0">
                <a:latin typeface="Century Gothic"/>
              </a:rPr>
              <a:t>&amp;</a:t>
            </a:r>
            <a:r>
              <a:rPr lang="cs-CZ" dirty="0" err="1" smtClean="0">
                <a:latin typeface="Century Gothic"/>
              </a:rPr>
              <a:t>Stift</a:t>
            </a:r>
            <a:r>
              <a:rPr lang="cs-CZ" dirty="0" smtClean="0">
                <a:latin typeface="Century Gothic"/>
              </a:rPr>
              <a:t>,</a:t>
            </a:r>
            <a:r>
              <a:rPr lang="cs-CZ" dirty="0" smtClean="0"/>
              <a:t>který řídil </a:t>
            </a:r>
            <a:r>
              <a:rPr lang="cs-CZ" dirty="0" err="1" smtClean="0"/>
              <a:t>Loyka</a:t>
            </a:r>
            <a:r>
              <a:rPr lang="cs-CZ" dirty="0" smtClean="0"/>
              <a:t> rychlost byla 20km/h</a:t>
            </a:r>
          </a:p>
          <a:p>
            <a:r>
              <a:rPr lang="cs-CZ" dirty="0" smtClean="0"/>
              <a:t>Do cesty mu vhodil </a:t>
            </a:r>
            <a:r>
              <a:rPr lang="cs-CZ" dirty="0" err="1" smtClean="0"/>
              <a:t>Čabrinovič</a:t>
            </a:r>
            <a:r>
              <a:rPr lang="cs-CZ" dirty="0" smtClean="0"/>
              <a:t> granát, který nevybuchl</a:t>
            </a:r>
          </a:p>
          <a:p>
            <a:r>
              <a:rPr lang="cs-CZ" dirty="0" smtClean="0"/>
              <a:t>Když dojeli k radnici František Ferdinand d´Este řekl:</a:t>
            </a:r>
          </a:p>
          <a:p>
            <a:pPr>
              <a:buNone/>
            </a:pPr>
            <a:r>
              <a:rPr lang="cs-CZ" dirty="0" smtClean="0"/>
              <a:t>„Jsem tu na návštěvě a házejí tady na mne bomby!“</a:t>
            </a:r>
          </a:p>
          <a:p>
            <a:r>
              <a:rPr lang="cs-CZ" dirty="0" smtClean="0"/>
              <a:t>Následovala prohlídka radnice</a:t>
            </a:r>
          </a:p>
          <a:p>
            <a:r>
              <a:rPr lang="cs-CZ" dirty="0" smtClean="0"/>
              <a:t>Když řidič zařazoval zpátečku vystoupil z davu Princip a vystřelil 2 rány</a:t>
            </a:r>
          </a:p>
          <a:p>
            <a:pPr>
              <a:buNone/>
            </a:pPr>
            <a:r>
              <a:rPr lang="cs-CZ" dirty="0" smtClean="0"/>
              <a:t>1.rána strefila manželku do břicha </a:t>
            </a:r>
          </a:p>
          <a:p>
            <a:pPr>
              <a:buNone/>
            </a:pPr>
            <a:r>
              <a:rPr lang="cs-CZ" dirty="0" smtClean="0"/>
              <a:t>2.rána strefila následníka trůnu do krku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Sarajevo- 28.6.1914</a:t>
            </a:r>
            <a:endParaRPr lang="cs-CZ" dirty="0"/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>
          <a:xfrm>
            <a:off x="7929586" y="5715016"/>
            <a:ext cx="857256" cy="7143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Návrat 4">
            <a:hlinkClick r:id="" action="ppaction://hlinkshowjump?jump=lastslideviewed" highlightClick="1"/>
          </p:cNvPr>
          <p:cNvSpPr/>
          <p:nvPr/>
        </p:nvSpPr>
        <p:spPr>
          <a:xfrm>
            <a:off x="8358214" y="6500810"/>
            <a:ext cx="428628" cy="35719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4034" name="Picture 2" descr="Soubor:FranzFerdinandC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4036" name="Picture 4" descr="Soubor:Franzshir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7182" y="2928910"/>
            <a:ext cx="2946818" cy="3929090"/>
          </a:xfrm>
          <a:prstGeom prst="rect">
            <a:avLst/>
          </a:prstGeom>
          <a:noFill/>
        </p:spPr>
      </p:pic>
      <p:sp>
        <p:nvSpPr>
          <p:cNvPr id="6" name="Tlačítko akce: Dopředu nebo Další 5">
            <a:hlinkClick r:id="" action="ppaction://hlinkshowjump?jump=nextslide" highlightClick="1"/>
          </p:cNvPr>
          <p:cNvSpPr/>
          <p:nvPr/>
        </p:nvSpPr>
        <p:spPr>
          <a:xfrm>
            <a:off x="8001024" y="6143620"/>
            <a:ext cx="857256" cy="7143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ývojový diagram: postup 4"/>
          <p:cNvSpPr/>
          <p:nvPr/>
        </p:nvSpPr>
        <p:spPr>
          <a:xfrm>
            <a:off x="0" y="0"/>
            <a:ext cx="9001156" cy="685800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1986" name="Picture 2" descr="Soubor:Sarajevo-assn-chart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424" y="500042"/>
            <a:ext cx="8725750" cy="6357958"/>
          </a:xfrm>
          <a:prstGeom prst="rect">
            <a:avLst/>
          </a:prstGeom>
          <a:noFill/>
        </p:spPr>
      </p:pic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>
          <a:xfrm>
            <a:off x="7572396" y="5857892"/>
            <a:ext cx="857256" cy="7143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 rot="1230852">
            <a:off x="1141461" y="1874483"/>
            <a:ext cx="9448840" cy="2108901"/>
          </a:xfrm>
        </p:spPr>
        <p:txBody>
          <a:bodyPr/>
          <a:lstStyle/>
          <a:p>
            <a:r>
              <a:rPr lang="cs-CZ" dirty="0" smtClean="0"/>
              <a:t>„Žofinko, </a:t>
            </a:r>
            <a:r>
              <a:rPr lang="cs-CZ" dirty="0" err="1" smtClean="0"/>
              <a:t>Žofinko</a:t>
            </a:r>
            <a:r>
              <a:rPr lang="cs-CZ" dirty="0" smtClean="0"/>
              <a:t> !! Neumírej mi…“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42910" y="5357826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Poslední slova Františka Ferdinanda d´Este. Naposledy vydechl kolem 11.hodiny….</a:t>
            </a:r>
            <a:endParaRPr lang="cs-CZ" dirty="0"/>
          </a:p>
        </p:txBody>
      </p:sp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8001024" y="5786454"/>
            <a:ext cx="857256" cy="7143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Jak se jmenovala manželka Ferdinanda d´Este?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Kdo to byl </a:t>
            </a:r>
            <a:r>
              <a:rPr lang="cs-CZ" dirty="0" err="1" smtClean="0"/>
              <a:t>Loyka</a:t>
            </a:r>
            <a:r>
              <a:rPr lang="cs-CZ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Vypiš 3 zájmy Ferdinanda d´Este.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Jak se jmenovaly děti Ferdinanda d´Este?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 jakém roce koupil Ferdinand d´Este Konopiště?</a:t>
            </a:r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</a:t>
            </a:r>
            <a:endParaRPr lang="cs-CZ" dirty="0"/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>
          <a:xfrm>
            <a:off x="8286744" y="5786454"/>
            <a:ext cx="857256" cy="7143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Nápověda 4">
            <a:hlinkClick r:id="rId3" action="ppaction://hlinksldjump" highlightClick="1"/>
          </p:cNvPr>
          <p:cNvSpPr/>
          <p:nvPr/>
        </p:nvSpPr>
        <p:spPr>
          <a:xfrm>
            <a:off x="7858148" y="1500174"/>
            <a:ext cx="428628" cy="42862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lačítko akce: Nápověda 5">
            <a:hlinkClick r:id="rId4" action="ppaction://hlinksldjump" highlightClick="1"/>
          </p:cNvPr>
          <p:cNvSpPr/>
          <p:nvPr/>
        </p:nvSpPr>
        <p:spPr>
          <a:xfrm>
            <a:off x="3857620" y="2071678"/>
            <a:ext cx="428628" cy="35719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lačítko akce: Nápověda 6">
            <a:hlinkClick r:id="rId5" action="ppaction://hlinksldjump" highlightClick="1"/>
          </p:cNvPr>
          <p:cNvSpPr/>
          <p:nvPr/>
        </p:nvSpPr>
        <p:spPr>
          <a:xfrm>
            <a:off x="5857884" y="2500306"/>
            <a:ext cx="500066" cy="42862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Nápověda 7">
            <a:hlinkClick r:id="rId6" action="ppaction://hlinksldjump" highlightClick="1"/>
          </p:cNvPr>
          <p:cNvSpPr/>
          <p:nvPr/>
        </p:nvSpPr>
        <p:spPr>
          <a:xfrm>
            <a:off x="7072330" y="3071810"/>
            <a:ext cx="571504" cy="35719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Nápověda 8">
            <a:hlinkClick r:id="rId7" action="ppaction://hlinksldjump" highlightClick="1"/>
          </p:cNvPr>
          <p:cNvSpPr/>
          <p:nvPr/>
        </p:nvSpPr>
        <p:spPr>
          <a:xfrm>
            <a:off x="8143900" y="3500438"/>
            <a:ext cx="428628" cy="35719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 smtClean="0">
                <a:hlinkClick r:id="rId3"/>
              </a:rPr>
              <a:t>://www.</a:t>
            </a:r>
            <a:r>
              <a:rPr lang="cs-CZ" dirty="0" err="1" smtClean="0">
                <a:hlinkClick r:id="rId3"/>
              </a:rPr>
              <a:t>benesovsko.info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clanky</a:t>
            </a:r>
            <a:r>
              <a:rPr lang="cs-CZ" dirty="0" smtClean="0">
                <a:hlinkClick r:id="rId3"/>
              </a:rPr>
              <a:t>/na-</a:t>
            </a:r>
            <a:r>
              <a:rPr lang="cs-CZ" dirty="0" err="1" smtClean="0">
                <a:hlinkClick r:id="rId3"/>
              </a:rPr>
              <a:t>konopiste</a:t>
            </a:r>
            <a:r>
              <a:rPr lang="cs-CZ" dirty="0" smtClean="0">
                <a:hlinkClick r:id="rId3"/>
              </a:rPr>
              <a:t>-za-</a:t>
            </a:r>
            <a:r>
              <a:rPr lang="cs-CZ" dirty="0" err="1" smtClean="0">
                <a:hlinkClick r:id="rId3"/>
              </a:rPr>
              <a:t>frantiskem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ferdinandem</a:t>
            </a:r>
            <a:r>
              <a:rPr lang="cs-CZ" dirty="0" smtClean="0">
                <a:hlinkClick r:id="rId3"/>
              </a:rPr>
              <a:t>-d-</a:t>
            </a:r>
            <a:r>
              <a:rPr lang="cs-CZ" dirty="0" err="1" smtClean="0">
                <a:hlinkClick r:id="rId3"/>
              </a:rPr>
              <a:t>este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cojeco.cz</a:t>
            </a:r>
            <a:r>
              <a:rPr lang="cs-CZ" dirty="0" smtClean="0">
                <a:hlinkClick r:id="rId4"/>
              </a:rPr>
              <a:t>/index.</a:t>
            </a:r>
            <a:r>
              <a:rPr lang="cs-CZ" dirty="0" err="1" smtClean="0">
                <a:hlinkClick r:id="rId4"/>
              </a:rPr>
              <a:t>php</a:t>
            </a:r>
            <a:r>
              <a:rPr lang="cs-CZ" dirty="0" smtClean="0">
                <a:hlinkClick r:id="rId4"/>
              </a:rPr>
              <a:t>?detail=1&amp;id_</a:t>
            </a:r>
            <a:r>
              <a:rPr lang="cs-CZ" dirty="0" err="1" smtClean="0">
                <a:hlinkClick r:id="rId4"/>
              </a:rPr>
              <a:t>desc</a:t>
            </a:r>
            <a:r>
              <a:rPr lang="cs-CZ" dirty="0" smtClean="0">
                <a:hlinkClick r:id="rId4"/>
              </a:rPr>
              <a:t>=27774&amp;s_</a:t>
            </a:r>
            <a:r>
              <a:rPr lang="cs-CZ" dirty="0" err="1" smtClean="0">
                <a:hlinkClick r:id="rId4"/>
              </a:rPr>
              <a:t>lang</a:t>
            </a:r>
            <a:r>
              <a:rPr lang="cs-CZ" dirty="0" smtClean="0">
                <a:hlinkClick r:id="rId4"/>
              </a:rPr>
              <a:t>=2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http://erzsebet-kiralyne.blog.cz/0905/manzelka-franze-ferdinanda-zofie-chotkova</a:t>
            </a:r>
            <a:endParaRPr lang="cs-CZ" dirty="0" smtClean="0"/>
          </a:p>
          <a:p>
            <a:r>
              <a:rPr lang="cs-CZ" dirty="0" smtClean="0">
                <a:hlinkClick r:id="rId6"/>
              </a:rPr>
              <a:t>http://web.</a:t>
            </a:r>
            <a:r>
              <a:rPr lang="cs-CZ" dirty="0" err="1" smtClean="0">
                <a:hlinkClick r:id="rId6"/>
              </a:rPr>
              <a:t>meulovo.cz</a:t>
            </a:r>
            <a:r>
              <a:rPr lang="cs-CZ" dirty="0" smtClean="0">
                <a:hlinkClick r:id="rId6"/>
              </a:rPr>
              <a:t>/</a:t>
            </a:r>
            <a:r>
              <a:rPr lang="cs-CZ" dirty="0" err="1" smtClean="0">
                <a:hlinkClick r:id="rId6"/>
              </a:rPr>
              <a:t>dnesek</a:t>
            </a:r>
            <a:r>
              <a:rPr lang="cs-CZ" dirty="0" smtClean="0">
                <a:hlinkClick r:id="rId6"/>
              </a:rPr>
              <a:t>/2003/0302_08.html</a:t>
            </a:r>
            <a:endParaRPr lang="cs-CZ" dirty="0" smtClean="0"/>
          </a:p>
          <a:p>
            <a:r>
              <a:rPr lang="cs-CZ" dirty="0" smtClean="0">
                <a:hlinkClick r:id="rId7"/>
              </a:rPr>
              <a:t>http://adelasevcikova.blog.cz/en/0901/frantisek-ferdinand-a-jeho-rodina</a:t>
            </a:r>
            <a:endParaRPr lang="cs-CZ" dirty="0" smtClean="0"/>
          </a:p>
          <a:p>
            <a:r>
              <a:rPr lang="cs-CZ" dirty="0" smtClean="0">
                <a:hlinkClick r:id="rId8"/>
              </a:rPr>
              <a:t>http://www.</a:t>
            </a:r>
            <a:r>
              <a:rPr lang="cs-CZ" dirty="0" err="1" smtClean="0">
                <a:hlinkClick r:id="rId8"/>
              </a:rPr>
              <a:t>zamek</a:t>
            </a:r>
            <a:r>
              <a:rPr lang="cs-CZ" dirty="0" smtClean="0">
                <a:hlinkClick r:id="rId8"/>
              </a:rPr>
              <a:t>-</a:t>
            </a:r>
            <a:r>
              <a:rPr lang="cs-CZ" dirty="0" err="1" smtClean="0">
                <a:hlinkClick r:id="rId8"/>
              </a:rPr>
              <a:t>konopiste.cz</a:t>
            </a:r>
            <a:r>
              <a:rPr lang="cs-CZ" dirty="0" smtClean="0">
                <a:hlinkClick r:id="rId8"/>
              </a:rPr>
              <a:t>/</a:t>
            </a:r>
            <a:r>
              <a:rPr lang="cs-CZ" dirty="0" err="1" smtClean="0">
                <a:hlinkClick r:id="rId8"/>
              </a:rPr>
              <a:t>modules</a:t>
            </a:r>
            <a:r>
              <a:rPr lang="cs-CZ" dirty="0" smtClean="0">
                <a:hlinkClick r:id="rId8"/>
              </a:rPr>
              <a:t>/tableadmin2/</a:t>
            </a:r>
            <a:r>
              <a:rPr lang="cs-CZ" dirty="0" err="1" smtClean="0">
                <a:hlinkClick r:id="rId8"/>
              </a:rPr>
              <a:t>external</a:t>
            </a:r>
            <a:r>
              <a:rPr lang="cs-CZ" dirty="0" smtClean="0">
                <a:hlinkClick r:id="rId8"/>
              </a:rPr>
              <a:t>/</a:t>
            </a:r>
            <a:r>
              <a:rPr lang="cs-CZ" dirty="0" err="1" smtClean="0">
                <a:hlinkClick r:id="rId8"/>
              </a:rPr>
              <a:t>imageext</a:t>
            </a:r>
            <a:r>
              <a:rPr lang="cs-CZ" dirty="0" smtClean="0">
                <a:hlinkClick r:id="rId8"/>
              </a:rPr>
              <a:t>_</a:t>
            </a:r>
            <a:r>
              <a:rPr lang="cs-CZ" dirty="0" err="1" smtClean="0">
                <a:hlinkClick r:id="rId8"/>
              </a:rPr>
              <a:t>new.php</a:t>
            </a:r>
            <a:r>
              <a:rPr lang="cs-CZ" dirty="0" smtClean="0">
                <a:hlinkClick r:id="rId8"/>
              </a:rPr>
              <a:t>?image=WG9%2BY3N%2BZmZfc19ab2ZpaS5qcGd%2BZ2FsZXJpZX5vYnJhemVrX2NvdW50ZXJ%2BNDZ%2BZ2FsZXJpZX4xfjQyfm9Z&amp;TB_</a:t>
            </a:r>
            <a:r>
              <a:rPr lang="cs-CZ" dirty="0" err="1" smtClean="0">
                <a:hlinkClick r:id="rId8"/>
              </a:rPr>
              <a:t>iframe</a:t>
            </a:r>
            <a:r>
              <a:rPr lang="cs-CZ" dirty="0" smtClean="0">
                <a:hlinkClick r:id="rId8"/>
              </a:rPr>
              <a:t>=</a:t>
            </a:r>
            <a:r>
              <a:rPr lang="cs-CZ" dirty="0" err="1" smtClean="0">
                <a:hlinkClick r:id="rId8"/>
              </a:rPr>
              <a:t>true</a:t>
            </a:r>
            <a:r>
              <a:rPr lang="cs-CZ" dirty="0" smtClean="0">
                <a:hlinkClick r:id="rId8"/>
              </a:rPr>
              <a:t>&amp;</a:t>
            </a:r>
            <a:r>
              <a:rPr lang="cs-CZ" dirty="0" err="1" smtClean="0">
                <a:hlinkClick r:id="rId8"/>
              </a:rPr>
              <a:t>width</a:t>
            </a:r>
            <a:r>
              <a:rPr lang="cs-CZ" dirty="0" smtClean="0">
                <a:hlinkClick r:id="rId8"/>
              </a:rPr>
              <a:t>=525&amp;</a:t>
            </a:r>
            <a:r>
              <a:rPr lang="cs-CZ" dirty="0" err="1" smtClean="0">
                <a:hlinkClick r:id="rId8"/>
              </a:rPr>
              <a:t>height</a:t>
            </a:r>
            <a:r>
              <a:rPr lang="cs-CZ" dirty="0" smtClean="0">
                <a:hlinkClick r:id="rId8"/>
              </a:rPr>
              <a:t>=700&amp;</a:t>
            </a:r>
            <a:r>
              <a:rPr lang="cs-CZ" dirty="0" err="1" smtClean="0">
                <a:hlinkClick r:id="rId8"/>
              </a:rPr>
              <a:t>modal</a:t>
            </a:r>
            <a:r>
              <a:rPr lang="cs-CZ" dirty="0" smtClean="0">
                <a:hlinkClick r:id="rId8"/>
              </a:rPr>
              <a:t>=</a:t>
            </a:r>
            <a:r>
              <a:rPr lang="cs-CZ" dirty="0" err="1" smtClean="0">
                <a:hlinkClick r:id="rId8"/>
              </a:rPr>
              <a:t>true</a:t>
            </a:r>
            <a:endParaRPr lang="cs-CZ" dirty="0" smtClean="0"/>
          </a:p>
          <a:p>
            <a:r>
              <a:rPr lang="cs-CZ" dirty="0" smtClean="0">
                <a:hlinkClick r:id="rId9"/>
              </a:rPr>
              <a:t>http://www.</a:t>
            </a:r>
            <a:r>
              <a:rPr lang="cs-CZ" dirty="0" err="1" smtClean="0">
                <a:hlinkClick r:id="rId9"/>
              </a:rPr>
              <a:t>zamek</a:t>
            </a:r>
            <a:r>
              <a:rPr lang="cs-CZ" dirty="0" smtClean="0">
                <a:hlinkClick r:id="rId9"/>
              </a:rPr>
              <a:t>-</a:t>
            </a:r>
            <a:r>
              <a:rPr lang="cs-CZ" dirty="0" err="1" smtClean="0">
                <a:hlinkClick r:id="rId9"/>
              </a:rPr>
              <a:t>konopiste.cz</a:t>
            </a:r>
            <a:r>
              <a:rPr lang="cs-CZ" dirty="0" smtClean="0">
                <a:hlinkClick r:id="rId9"/>
              </a:rPr>
              <a:t>/</a:t>
            </a:r>
            <a:r>
              <a:rPr lang="cs-CZ" dirty="0" err="1" smtClean="0">
                <a:hlinkClick r:id="rId9"/>
              </a:rPr>
              <a:t>modules</a:t>
            </a:r>
            <a:r>
              <a:rPr lang="cs-CZ" dirty="0" smtClean="0">
                <a:hlinkClick r:id="rId9"/>
              </a:rPr>
              <a:t>/tableadmin2/</a:t>
            </a:r>
            <a:r>
              <a:rPr lang="cs-CZ" dirty="0" err="1" smtClean="0">
                <a:hlinkClick r:id="rId9"/>
              </a:rPr>
              <a:t>external</a:t>
            </a:r>
            <a:r>
              <a:rPr lang="cs-CZ" dirty="0" smtClean="0">
                <a:hlinkClick r:id="rId9"/>
              </a:rPr>
              <a:t>/</a:t>
            </a:r>
            <a:r>
              <a:rPr lang="cs-CZ" dirty="0" err="1" smtClean="0">
                <a:hlinkClick r:id="rId9"/>
              </a:rPr>
              <a:t>imageext</a:t>
            </a:r>
            <a:r>
              <a:rPr lang="cs-CZ" dirty="0" smtClean="0">
                <a:hlinkClick r:id="rId9"/>
              </a:rPr>
              <a:t>_</a:t>
            </a:r>
            <a:r>
              <a:rPr lang="cs-CZ" dirty="0" err="1" smtClean="0">
                <a:hlinkClick r:id="rId9"/>
              </a:rPr>
              <a:t>new.php</a:t>
            </a:r>
            <a:r>
              <a:rPr lang="cs-CZ" dirty="0" smtClean="0">
                <a:hlinkClick r:id="rId9"/>
              </a:rPr>
              <a:t>?image=WG9%2BY3N%2BZGlhbmFfMDA5LmpwZ35nYWxlcmllfm9icmF6ZWtfY291bnRlcn41M35nYWxlcmllfjF%2BNDV%2Bb1k%3D&amp;TB_</a:t>
            </a:r>
            <a:r>
              <a:rPr lang="cs-CZ" dirty="0" err="1" smtClean="0">
                <a:hlinkClick r:id="rId9"/>
              </a:rPr>
              <a:t>iframe</a:t>
            </a:r>
            <a:r>
              <a:rPr lang="cs-CZ" dirty="0" smtClean="0">
                <a:hlinkClick r:id="rId9"/>
              </a:rPr>
              <a:t>=</a:t>
            </a:r>
            <a:r>
              <a:rPr lang="cs-CZ" dirty="0" err="1" smtClean="0">
                <a:hlinkClick r:id="rId9"/>
              </a:rPr>
              <a:t>true</a:t>
            </a:r>
            <a:r>
              <a:rPr lang="cs-CZ" dirty="0" smtClean="0">
                <a:hlinkClick r:id="rId9"/>
              </a:rPr>
              <a:t>&amp;</a:t>
            </a:r>
            <a:r>
              <a:rPr lang="cs-CZ" dirty="0" err="1" smtClean="0">
                <a:hlinkClick r:id="rId9"/>
              </a:rPr>
              <a:t>width</a:t>
            </a:r>
            <a:r>
              <a:rPr lang="cs-CZ" dirty="0" smtClean="0">
                <a:hlinkClick r:id="rId9"/>
              </a:rPr>
              <a:t>=520&amp;</a:t>
            </a:r>
            <a:r>
              <a:rPr lang="cs-CZ" dirty="0" err="1" smtClean="0">
                <a:hlinkClick r:id="rId9"/>
              </a:rPr>
              <a:t>height</a:t>
            </a:r>
            <a:r>
              <a:rPr lang="cs-CZ" dirty="0" smtClean="0">
                <a:hlinkClick r:id="rId9"/>
              </a:rPr>
              <a:t>=399&amp;</a:t>
            </a:r>
            <a:r>
              <a:rPr lang="cs-CZ" dirty="0" err="1" smtClean="0">
                <a:hlinkClick r:id="rId9"/>
              </a:rPr>
              <a:t>modal</a:t>
            </a:r>
            <a:r>
              <a:rPr lang="cs-CZ" dirty="0" smtClean="0">
                <a:hlinkClick r:id="rId9"/>
              </a:rPr>
              <a:t>=</a:t>
            </a:r>
            <a:r>
              <a:rPr lang="cs-CZ" dirty="0" err="1" smtClean="0">
                <a:hlinkClick r:id="rId9"/>
              </a:rPr>
              <a:t>true</a:t>
            </a:r>
            <a:endParaRPr lang="cs-CZ" dirty="0" smtClean="0"/>
          </a:p>
          <a:p>
            <a:r>
              <a:rPr lang="cs-CZ" dirty="0" smtClean="0">
                <a:hlinkClick r:id="rId10"/>
              </a:rPr>
              <a:t>http://paternoster.archii.cz/konopiste-vodni-vytah.html</a:t>
            </a:r>
            <a:endParaRPr lang="cs-CZ" b="1" dirty="0" smtClean="0"/>
          </a:p>
          <a:p>
            <a:r>
              <a:rPr lang="cs-CZ" dirty="0" smtClean="0"/>
              <a:t>Tajemství Konopiště-nakladatelství START,Benešov</a:t>
            </a:r>
          </a:p>
          <a:p>
            <a:r>
              <a:rPr lang="cs-CZ" dirty="0" smtClean="0">
                <a:hlinkClick r:id="rId11"/>
              </a:rPr>
              <a:t>http://cs.wikipedia.org/wiki/Soubor:Franzshirt.jpg</a:t>
            </a:r>
            <a:endParaRPr lang="cs-CZ" dirty="0" smtClean="0"/>
          </a:p>
          <a:p>
            <a:r>
              <a:rPr lang="cs-CZ" dirty="0" smtClean="0">
                <a:hlinkClick r:id="rId12"/>
              </a:rPr>
              <a:t>http://www.novinky.</a:t>
            </a:r>
            <a:r>
              <a:rPr lang="cs-CZ" dirty="0" err="1" smtClean="0">
                <a:hlinkClick r:id="rId12"/>
              </a:rPr>
              <a:t>cz</a:t>
            </a:r>
            <a:r>
              <a:rPr lang="cs-CZ" dirty="0" smtClean="0">
                <a:hlinkClick r:id="rId12"/>
              </a:rPr>
              <a:t>/</a:t>
            </a:r>
            <a:r>
              <a:rPr lang="cs-CZ" dirty="0" err="1" smtClean="0">
                <a:hlinkClick r:id="rId12"/>
              </a:rPr>
              <a:t>domaci</a:t>
            </a:r>
            <a:r>
              <a:rPr lang="cs-CZ" dirty="0" smtClean="0">
                <a:hlinkClick r:id="rId12"/>
              </a:rPr>
              <a:t>/160984-</a:t>
            </a:r>
            <a:r>
              <a:rPr lang="cs-CZ" dirty="0" err="1" smtClean="0">
                <a:hlinkClick r:id="rId12"/>
              </a:rPr>
              <a:t>pravnucka</a:t>
            </a:r>
            <a:r>
              <a:rPr lang="cs-CZ" dirty="0" smtClean="0">
                <a:hlinkClick r:id="rId12"/>
              </a:rPr>
              <a:t>-</a:t>
            </a:r>
            <a:r>
              <a:rPr lang="cs-CZ" dirty="0" err="1" smtClean="0">
                <a:hlinkClick r:id="rId12"/>
              </a:rPr>
              <a:t>ferdinanda</a:t>
            </a:r>
            <a:r>
              <a:rPr lang="cs-CZ" dirty="0" smtClean="0">
                <a:hlinkClick r:id="rId12"/>
              </a:rPr>
              <a:t>-d-</a:t>
            </a:r>
            <a:r>
              <a:rPr lang="cs-CZ" dirty="0" err="1" smtClean="0">
                <a:hlinkClick r:id="rId12"/>
              </a:rPr>
              <a:t>este</a:t>
            </a:r>
            <a:r>
              <a:rPr lang="cs-CZ" dirty="0" smtClean="0">
                <a:hlinkClick r:id="rId12"/>
              </a:rPr>
              <a:t>-v-boji-o-</a:t>
            </a:r>
            <a:r>
              <a:rPr lang="cs-CZ" dirty="0" err="1" smtClean="0">
                <a:hlinkClick r:id="rId12"/>
              </a:rPr>
              <a:t>inventar</a:t>
            </a:r>
            <a:r>
              <a:rPr lang="cs-CZ" dirty="0" smtClean="0">
                <a:hlinkClick r:id="rId12"/>
              </a:rPr>
              <a:t>-</a:t>
            </a:r>
            <a:r>
              <a:rPr lang="cs-CZ" dirty="0" err="1" smtClean="0">
                <a:hlinkClick r:id="rId12"/>
              </a:rPr>
              <a:t>konopiste</a:t>
            </a:r>
            <a:r>
              <a:rPr lang="cs-CZ" dirty="0" smtClean="0">
                <a:hlinkClick r:id="rId12"/>
              </a:rPr>
              <a:t>-</a:t>
            </a:r>
            <a:r>
              <a:rPr lang="cs-CZ" dirty="0" err="1" smtClean="0">
                <a:hlinkClick r:id="rId12"/>
              </a:rPr>
              <a:t>neuspela.html</a:t>
            </a:r>
            <a:endParaRPr lang="cs-CZ" dirty="0" smtClean="0"/>
          </a:p>
          <a:p>
            <a:r>
              <a:rPr lang="cs-CZ" dirty="0" smtClean="0">
                <a:hlinkClick r:id="rId13"/>
              </a:rPr>
              <a:t>http://</a:t>
            </a:r>
            <a:r>
              <a:rPr lang="cs-CZ" dirty="0" smtClean="0">
                <a:hlinkClick r:id="rId13"/>
              </a:rPr>
              <a:t>sarajevo.isgreat.org/sarajevo/saremember.php</a:t>
            </a:r>
            <a:endParaRPr lang="cs-CZ" dirty="0" smtClean="0"/>
          </a:p>
          <a:p>
            <a:r>
              <a:rPr lang="cs-CZ" dirty="0" smtClean="0">
                <a:hlinkClick r:id="rId14"/>
              </a:rPr>
              <a:t>http://</a:t>
            </a:r>
            <a:r>
              <a:rPr lang="cs-CZ" dirty="0" smtClean="0">
                <a:hlinkClick r:id="rId14"/>
              </a:rPr>
              <a:t>old.myslivost.cz/media/clankyDetail.asp?TypR=1&amp;IDR=10194&amp;IDCL=11461</a:t>
            </a:r>
            <a:endParaRPr lang="cs-CZ" dirty="0" smtClean="0"/>
          </a:p>
          <a:p>
            <a:r>
              <a:rPr lang="cs-CZ" dirty="0" smtClean="0">
                <a:hlinkClick r:id="rId15"/>
              </a:rPr>
              <a:t>http://arcidumhabsbursky.blog.cz/0911/arcivevoda-frantisek-ferdinand-d-este</a:t>
            </a: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informací</a:t>
            </a:r>
            <a:endParaRPr lang="cs-CZ" dirty="0"/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>
          <a:xfrm>
            <a:off x="7715272" y="5929330"/>
            <a:ext cx="857256" cy="7143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cojeco.cz/attach/image/max/77/14a1/7714a14c2348ba578d15e128da05359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3071810"/>
            <a:ext cx="2071702" cy="3408570"/>
          </a:xfrm>
          <a:prstGeom prst="rect">
            <a:avLst/>
          </a:prstGeom>
          <a:noFill/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0" y="1643050"/>
            <a:ext cx="8229600" cy="4572000"/>
          </a:xfrm>
        </p:spPr>
        <p:txBody>
          <a:bodyPr/>
          <a:lstStyle/>
          <a:p>
            <a:r>
              <a:rPr lang="cs-CZ" dirty="0" smtClean="0"/>
              <a:t>Povoláním byl voják, poprvé oblékl uniformu jako třináctiletý</a:t>
            </a:r>
          </a:p>
          <a:p>
            <a:r>
              <a:rPr lang="cs-CZ" dirty="0" smtClean="0"/>
              <a:t>23.4.1878 se stal poručíkem 32.pěšího pluku</a:t>
            </a:r>
          </a:p>
          <a:p>
            <a:r>
              <a:rPr lang="cs-CZ" dirty="0" smtClean="0"/>
              <a:t>24.4.1882 byl povýšen na nadporučíka</a:t>
            </a:r>
          </a:p>
          <a:p>
            <a:r>
              <a:rPr lang="cs-CZ" dirty="0" smtClean="0"/>
              <a:t>1883 byl odvelen k jezdeckému pluku v </a:t>
            </a:r>
            <a:r>
              <a:rPr lang="cs-CZ" dirty="0" err="1" smtClean="0"/>
              <a:t>Ennsu</a:t>
            </a:r>
            <a:endParaRPr lang="cs-CZ" dirty="0" smtClean="0"/>
          </a:p>
          <a:p>
            <a:r>
              <a:rPr lang="cs-CZ" dirty="0" smtClean="0"/>
              <a:t>24.10.1885 se stává rytmistrem</a:t>
            </a:r>
          </a:p>
          <a:p>
            <a:r>
              <a:rPr lang="cs-CZ" dirty="0" smtClean="0"/>
              <a:t>25.8.1888 se stává majorem a vrací se do Čech</a:t>
            </a:r>
          </a:p>
          <a:p>
            <a:r>
              <a:rPr lang="cs-CZ" dirty="0" smtClean="0"/>
              <a:t>26.10.1889 se stává podplukovníkem</a:t>
            </a:r>
          </a:p>
          <a:p>
            <a:r>
              <a:rPr lang="cs-CZ" dirty="0" smtClean="0"/>
              <a:t>26.4.1890 je odvelen jako plukovník do </a:t>
            </a:r>
            <a:r>
              <a:rPr lang="cs-CZ" dirty="0" err="1" smtClean="0"/>
              <a:t>Óden</a:t>
            </a:r>
            <a:r>
              <a:rPr lang="cs-CZ" dirty="0" err="1" smtClean="0">
                <a:solidFill>
                  <a:schemeClr val="bg1"/>
                </a:solidFill>
              </a:rPr>
              <a:t>sburku</a:t>
            </a:r>
            <a:endParaRPr lang="cs-CZ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Vojenská kariéra Ferdinanda d´Este</a:t>
            </a:r>
            <a:endParaRPr lang="cs-CZ" dirty="0"/>
          </a:p>
        </p:txBody>
      </p:sp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5500694" y="5929330"/>
            <a:ext cx="857256" cy="7143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Jeho manželkou byla Žofie Marie Josefína Albína Chotková(1.3.1868-28.6.1914)</a:t>
            </a:r>
          </a:p>
          <a:p>
            <a:r>
              <a:rPr lang="cs-CZ" dirty="0" smtClean="0"/>
              <a:t>Nejprve si však dopisoval s její starší sestrou Marií </a:t>
            </a:r>
            <a:r>
              <a:rPr lang="cs-CZ" dirty="0" err="1" smtClean="0"/>
              <a:t>Thunovou</a:t>
            </a:r>
            <a:r>
              <a:rPr lang="cs-CZ" dirty="0" smtClean="0"/>
              <a:t> </a:t>
            </a:r>
          </a:p>
          <a:p>
            <a:r>
              <a:rPr lang="cs-CZ" dirty="0" smtClean="0"/>
              <a:t>Existuje dopis, ve kterém se František Ferdinand d´Este ptá Marie </a:t>
            </a:r>
            <a:r>
              <a:rPr lang="cs-CZ" dirty="0" err="1" smtClean="0"/>
              <a:t>Thunové</a:t>
            </a:r>
            <a:r>
              <a:rPr lang="cs-CZ" dirty="0" smtClean="0"/>
              <a:t>, jak by se mohl setkat s její sestrou</a:t>
            </a:r>
          </a:p>
          <a:p>
            <a:r>
              <a:rPr lang="cs-CZ" dirty="0" smtClean="0"/>
              <a:t>V jadranské </a:t>
            </a:r>
            <a:r>
              <a:rPr lang="cs-CZ" dirty="0" err="1" smtClean="0"/>
              <a:t>Opatiji</a:t>
            </a:r>
            <a:r>
              <a:rPr lang="cs-CZ" dirty="0" smtClean="0"/>
              <a:t> řekl na veřejnosti „Moje nevěsta je Žofie!“ </a:t>
            </a:r>
          </a:p>
          <a:p>
            <a:r>
              <a:rPr lang="cs-CZ" dirty="0" smtClean="0"/>
              <a:t>Svatba se konala 1.7.1900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Manželka Žofie Chotková</a:t>
            </a:r>
            <a:endParaRPr lang="cs-CZ" dirty="0"/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>
          <a:xfrm>
            <a:off x="7143768" y="5572140"/>
            <a:ext cx="857256" cy="7143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lačítko akce: Návrat 5">
            <a:hlinkClick r:id="" action="ppaction://hlinkshowjump?jump=lastslideviewed" highlightClick="1"/>
          </p:cNvPr>
          <p:cNvSpPr/>
          <p:nvPr/>
        </p:nvSpPr>
        <p:spPr>
          <a:xfrm>
            <a:off x="7572396" y="6572248"/>
            <a:ext cx="428628" cy="28575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Žofie z Chotkova a Vojní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457325"/>
            <a:ext cx="3343275" cy="5400675"/>
          </a:xfrm>
          <a:prstGeom prst="rect">
            <a:avLst/>
          </a:prstGeom>
          <a:noFill/>
        </p:spPr>
      </p:pic>
      <p:pic>
        <p:nvPicPr>
          <p:cNvPr id="23554" name="Picture 2" descr="http://nd03.jxs.cz/721/909/55b336a133_58083130_o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695825" cy="4371975"/>
          </a:xfrm>
          <a:prstGeom prst="rect">
            <a:avLst/>
          </a:prstGeom>
          <a:noFill/>
        </p:spPr>
      </p:pic>
      <p:pic>
        <p:nvPicPr>
          <p:cNvPr id="23558" name="Picture 6" descr="http://web.meulovo.cz/dnesek/2003/0302_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1"/>
            <a:ext cx="3111611" cy="4214818"/>
          </a:xfrm>
          <a:prstGeom prst="rect">
            <a:avLst/>
          </a:prstGeom>
          <a:noFill/>
        </p:spPr>
      </p:pic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8001024" y="5715016"/>
            <a:ext cx="857256" cy="7143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54.photobucket.com/albums/g81/7f3/771505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321"/>
            <a:ext cx="4786314" cy="6867321"/>
          </a:xfrm>
          <a:prstGeom prst="rect">
            <a:avLst/>
          </a:prstGeom>
          <a:noFill/>
        </p:spPr>
      </p:pic>
      <p:pic>
        <p:nvPicPr>
          <p:cNvPr id="35848" name="Picture 8" descr="http://www.zamek-konopiste.cz/data/galerie/ff_s_Zofi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0"/>
            <a:ext cx="5000625" cy="6667500"/>
          </a:xfrm>
          <a:prstGeom prst="rect">
            <a:avLst/>
          </a:prstGeom>
          <a:noFill/>
        </p:spPr>
      </p:pic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>
          <a:xfrm>
            <a:off x="8286744" y="6143620"/>
            <a:ext cx="857256" cy="7143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9938" name="Picture 2" descr="http://i273.photobucket.com/albums/jj213/Alexandre64_2007/Habsbourg/vlcsnap-344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4" y="0"/>
            <a:ext cx="9144064" cy="6858048"/>
          </a:xfrm>
          <a:prstGeom prst="rect">
            <a:avLst/>
          </a:prstGeom>
          <a:noFill/>
        </p:spPr>
      </p:pic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7786710" y="5857892"/>
            <a:ext cx="857256" cy="7143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Potomci =Žofie,Max a Ernest</a:t>
            </a:r>
            <a:endParaRPr lang="cs-CZ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7786710" y="5572140"/>
            <a:ext cx="857256" cy="7143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lačítko akce: Návrat 5">
            <a:hlinkClick r:id="" action="ppaction://hlinkshowjump?jump=lastslideviewed" highlightClick="1"/>
          </p:cNvPr>
          <p:cNvSpPr/>
          <p:nvPr/>
        </p:nvSpPr>
        <p:spPr>
          <a:xfrm>
            <a:off x="8429652" y="6572272"/>
            <a:ext cx="571504" cy="2857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btinternet.com/~j.pasteur/Images/FFfamily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0"/>
            <a:ext cx="4714908" cy="6858000"/>
          </a:xfrm>
          <a:prstGeom prst="rect">
            <a:avLst/>
          </a:prstGeom>
          <a:noFill/>
        </p:spPr>
      </p:pic>
      <p:sp>
        <p:nvSpPr>
          <p:cNvPr id="5" name="Vývojový diagram: postup 4"/>
          <p:cNvSpPr/>
          <p:nvPr/>
        </p:nvSpPr>
        <p:spPr>
          <a:xfrm>
            <a:off x="1357290" y="285728"/>
            <a:ext cx="2786082" cy="7143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František Ferdinand d´Este</a:t>
            </a:r>
            <a:endParaRPr lang="cs-CZ" dirty="0"/>
          </a:p>
        </p:txBody>
      </p:sp>
      <p:sp>
        <p:nvSpPr>
          <p:cNvPr id="6" name="Vývojový diagram: postup 5"/>
          <p:cNvSpPr/>
          <p:nvPr/>
        </p:nvSpPr>
        <p:spPr>
          <a:xfrm>
            <a:off x="1428728" y="1643050"/>
            <a:ext cx="2071702" cy="157163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              </a:t>
            </a:r>
            <a:r>
              <a:rPr lang="cs-CZ" dirty="0" err="1" smtClean="0"/>
              <a:t>Žofie</a:t>
            </a:r>
            <a:r>
              <a:rPr lang="cs-CZ" dirty="0" smtClean="0">
                <a:latin typeface="Century Gothic"/>
              </a:rPr>
              <a:t>→</a:t>
            </a:r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r>
              <a:rPr lang="cs-CZ" dirty="0" err="1" smtClean="0"/>
              <a:t>Ernest</a:t>
            </a:r>
            <a:r>
              <a:rPr lang="cs-CZ" dirty="0" smtClean="0">
                <a:latin typeface="Century Gothic"/>
              </a:rPr>
              <a:t>↓</a:t>
            </a:r>
            <a:endParaRPr lang="cs-CZ" dirty="0"/>
          </a:p>
        </p:txBody>
      </p:sp>
      <p:sp>
        <p:nvSpPr>
          <p:cNvPr id="7" name="Vývojový diagram: postup 6"/>
          <p:cNvSpPr/>
          <p:nvPr/>
        </p:nvSpPr>
        <p:spPr>
          <a:xfrm>
            <a:off x="7000892" y="1285860"/>
            <a:ext cx="2357422" cy="114300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Century Gothic"/>
              </a:rPr>
              <a:t>←</a:t>
            </a:r>
            <a:r>
              <a:rPr lang="cs-CZ" dirty="0" smtClean="0"/>
              <a:t>Žofie</a:t>
            </a:r>
          </a:p>
          <a:p>
            <a:pPr algn="ctr"/>
            <a:endParaRPr lang="cs-CZ" dirty="0"/>
          </a:p>
          <a:p>
            <a:pPr algn="ctr"/>
            <a:r>
              <a:rPr lang="cs-CZ" dirty="0" smtClean="0">
                <a:latin typeface="Century Gothic"/>
              </a:rPr>
              <a:t>←</a:t>
            </a:r>
            <a:r>
              <a:rPr lang="cs-CZ" dirty="0" smtClean="0"/>
              <a:t>Max</a:t>
            </a:r>
          </a:p>
        </p:txBody>
      </p:sp>
      <p:sp>
        <p:nvSpPr>
          <p:cNvPr id="8" name="Tlačítko akce: Dopředu nebo Další 7">
            <a:hlinkClick r:id="" action="ppaction://hlinkshowjump?jump=nextslide" highlightClick="1"/>
          </p:cNvPr>
          <p:cNvSpPr/>
          <p:nvPr/>
        </p:nvSpPr>
        <p:spPr>
          <a:xfrm>
            <a:off x="7786710" y="5857892"/>
            <a:ext cx="857256" cy="7143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196</TotalTime>
  <Words>594</Words>
  <Application>Microsoft Office PowerPoint</Application>
  <PresentationFormat>Předvádění na obrazovce (4:3)</PresentationFormat>
  <Paragraphs>127</Paragraphs>
  <Slides>26</Slides>
  <Notes>26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Papír</vt:lpstr>
      <vt:lpstr>František Ferdinand Karel Ludvík Josef Maria d´Este</vt:lpstr>
      <vt:lpstr>Dětství  Ferdinanda d´Este               (18.12.1863-28.6.1914)</vt:lpstr>
      <vt:lpstr>Vojenská kariéra Ferdinanda d´Este</vt:lpstr>
      <vt:lpstr>Manželka Žofie Chotková</vt:lpstr>
      <vt:lpstr>Snímek 5</vt:lpstr>
      <vt:lpstr>Snímek 6</vt:lpstr>
      <vt:lpstr>Snímek 7</vt:lpstr>
      <vt:lpstr>Potomci =Žofie,Max a Ernest</vt:lpstr>
      <vt:lpstr>Snímek 9</vt:lpstr>
      <vt:lpstr>Snímek 10</vt:lpstr>
      <vt:lpstr>Snímek 11</vt:lpstr>
      <vt:lpstr>Snímek 12</vt:lpstr>
      <vt:lpstr>Zájmy a záliby Františka Ferdinanda d´Este</vt:lpstr>
      <vt:lpstr>Snímek 14</vt:lpstr>
      <vt:lpstr>Konopiště</vt:lpstr>
      <vt:lpstr>Snímek 16</vt:lpstr>
      <vt:lpstr>Snímek 17</vt:lpstr>
      <vt:lpstr>Kde se nachází Sarajevo?</vt:lpstr>
      <vt:lpstr>Cesta do Sarajeva</vt:lpstr>
      <vt:lpstr>Před atentátem</vt:lpstr>
      <vt:lpstr>Sarajevo- 28.6.1914</vt:lpstr>
      <vt:lpstr>Snímek 22</vt:lpstr>
      <vt:lpstr>Snímek 23</vt:lpstr>
      <vt:lpstr>„Žofinko, Žofinko !! Neumírej mi…“</vt:lpstr>
      <vt:lpstr>Otázky</vt:lpstr>
      <vt:lpstr>Zdroje informací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František Ferdinand Karel Ludvík Josef Maria d´Este</dc:title>
  <dc:creator>Ondra</dc:creator>
  <cp:lastModifiedBy>Ondra</cp:lastModifiedBy>
  <cp:revision>22</cp:revision>
  <dcterms:created xsi:type="dcterms:W3CDTF">2011-05-24T15:09:45Z</dcterms:created>
  <dcterms:modified xsi:type="dcterms:W3CDTF">2011-05-25T13:03:28Z</dcterms:modified>
</cp:coreProperties>
</file>